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Lst>
  <p:notesMasterIdLst>
    <p:notesMasterId r:id="rId26"/>
  </p:notesMasterIdLst>
  <p:handoutMasterIdLst>
    <p:handoutMasterId r:id="rId27"/>
  </p:handoutMasterIdLst>
  <p:sldIdLst>
    <p:sldId id="569" r:id="rId5"/>
    <p:sldId id="542" r:id="rId6"/>
    <p:sldId id="544" r:id="rId7"/>
    <p:sldId id="546" r:id="rId8"/>
    <p:sldId id="548" r:id="rId9"/>
    <p:sldId id="549" r:id="rId10"/>
    <p:sldId id="551" r:id="rId11"/>
    <p:sldId id="574" r:id="rId12"/>
    <p:sldId id="580" r:id="rId13"/>
    <p:sldId id="582" r:id="rId14"/>
    <p:sldId id="553" r:id="rId15"/>
    <p:sldId id="552" r:id="rId16"/>
    <p:sldId id="554" r:id="rId17"/>
    <p:sldId id="555" r:id="rId18"/>
    <p:sldId id="579" r:id="rId19"/>
    <p:sldId id="556" r:id="rId20"/>
    <p:sldId id="573" r:id="rId21"/>
    <p:sldId id="575" r:id="rId22"/>
    <p:sldId id="557" r:id="rId23"/>
    <p:sldId id="578" r:id="rId24"/>
    <p:sldId id="562" r:id="rId25"/>
  </p:sldIdLst>
  <p:sldSz cx="9144000" cy="6858000" type="screen4x3"/>
  <p:notesSz cx="6858000" cy="9144000"/>
  <p:custDataLst>
    <p:tags r:id="rId28"/>
  </p:custDataLst>
  <p:defaultTextStyle>
    <a:defPPr>
      <a:defRPr lang="en-US"/>
    </a:defPPr>
    <a:lvl1pPr algn="l"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1pPr>
    <a:lvl2pPr marL="457200" algn="l"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2pPr>
    <a:lvl3pPr marL="914400" algn="l"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3pPr>
    <a:lvl4pPr marL="1371600" algn="l"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4pPr>
    <a:lvl5pPr marL="1828800" algn="l"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5pPr>
    <a:lvl6pPr marL="22860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6pPr>
    <a:lvl7pPr marL="27432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7pPr>
    <a:lvl8pPr marL="32004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8pPr>
    <a:lvl9pPr marL="36576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Knestrick" initials="" lastIdx="1" clrIdx="0"/>
  <p:cmAuthor id="1" name="Nikkie Zanevsky" initials="NZ" lastIdx="39" clrIdx="1"/>
  <p:cmAuthor id="2" name="Barb Mullins" initials="BEM" lastIdx="19" clrIdx="2"/>
  <p:cmAuthor id="3" name="Elaine Vislocky" initials="EV" lastIdx="5" clrIdx="3"/>
  <p:cmAuthor id="4" name="Vicki McCoy" initials="VM" lastIdx="7" clrIdx="4"/>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B3E9"/>
    <a:srgbClr val="EA792D"/>
    <a:srgbClr val="FFFF66"/>
    <a:srgbClr val="333333"/>
    <a:srgbClr val="FFFFFF"/>
    <a:srgbClr val="D6A300"/>
    <a:srgbClr val="FFCA21"/>
    <a:srgbClr val="7CBF36"/>
    <a:srgbClr val="FFD85D"/>
    <a:srgbClr val="FFE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71813" autoAdjust="0"/>
  </p:normalViewPr>
  <p:slideViewPr>
    <p:cSldViewPr snapToGrid="0">
      <p:cViewPr>
        <p:scale>
          <a:sx n="57" d="100"/>
          <a:sy n="57" d="100"/>
        </p:scale>
        <p:origin x="-3930" y="-9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p:cViewPr varScale="1">
        <p:scale>
          <a:sx n="50" d="100"/>
          <a:sy n="50" d="100"/>
        </p:scale>
        <p:origin x="-183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s>
</file>

<file path=ppt/diagrams/_rels/data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image" Target="../media/image22.jpg"/></Relationships>
</file>

<file path=ppt/diagrams/_rels/data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jpg"/><Relationship Id="rId1" Type="http://schemas.openxmlformats.org/officeDocument/2006/relationships/image" Target="../media/image30.png"/></Relationships>
</file>

<file path=ppt/diagrams/_rels/data6.xml.rels><?xml version="1.0" encoding="UTF-8" standalone="yes"?>
<Relationships xmlns="http://schemas.openxmlformats.org/package/2006/relationships"><Relationship Id="rId1" Type="http://schemas.openxmlformats.org/officeDocument/2006/relationships/image" Target="../media/image30.png"/></Relationships>
</file>

<file path=ppt/diagrams/_rels/data7.xml.rels><?xml version="1.0" encoding="UTF-8" standalone="yes"?>
<Relationships xmlns="http://schemas.openxmlformats.org/package/2006/relationships"><Relationship Id="rId1" Type="http://schemas.openxmlformats.org/officeDocument/2006/relationships/image" Target="../media/image30.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image" Target="../media/image22.jpg"/></Relationships>
</file>

<file path=ppt/diagrams/_rels/drawing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jpg"/><Relationship Id="rId1" Type="http://schemas.openxmlformats.org/officeDocument/2006/relationships/image" Target="../media/image30.png"/></Relationships>
</file>

<file path=ppt/diagrams/_rels/drawing6.xml.rels><?xml version="1.0" encoding="UTF-8" standalone="yes"?>
<Relationships xmlns="http://schemas.openxmlformats.org/package/2006/relationships"><Relationship Id="rId1" Type="http://schemas.openxmlformats.org/officeDocument/2006/relationships/image" Target="../media/image30.png"/></Relationships>
</file>

<file path=ppt/diagrams/_rels/drawing7.xml.rels><?xml version="1.0" encoding="UTF-8" standalone="yes"?>
<Relationships xmlns="http://schemas.openxmlformats.org/package/2006/relationships"><Relationship Id="rId1"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EB449E-CDED-4FC2-A2C5-2B51147ED92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DBFC10CD-FB60-446D-863E-B4739FAB5549}">
      <dgm:prSet phldrT="[Text]" custT="1"/>
      <dgm:spPr/>
      <dgm:t>
        <a:bodyPr/>
        <a:lstStyle/>
        <a:p>
          <a:r>
            <a:rPr lang="en-US" sz="3200" b="1" dirty="0" smtClean="0">
              <a:latin typeface="Arial" panose="020B0604020202020204" pitchFamily="34" charset="0"/>
              <a:cs typeface="Arial" panose="020B0604020202020204" pitchFamily="34" charset="0"/>
            </a:rPr>
            <a:t>Short, Role-Based Tutorials</a:t>
          </a:r>
          <a:endParaRPr lang="en-US" sz="3200" b="1" dirty="0">
            <a:latin typeface="Arial" panose="020B0604020202020204" pitchFamily="34" charset="0"/>
            <a:cs typeface="Arial" panose="020B0604020202020204" pitchFamily="34" charset="0"/>
          </a:endParaRPr>
        </a:p>
      </dgm:t>
    </dgm:pt>
    <dgm:pt modelId="{40ED2B4F-D816-452D-AD8D-DCFEA17052BB}" type="parTrans" cxnId="{39C681F7-D71A-4E53-AD3B-E6365A4BA318}">
      <dgm:prSet/>
      <dgm:spPr/>
      <dgm:t>
        <a:bodyPr/>
        <a:lstStyle/>
        <a:p>
          <a:endParaRPr lang="en-US" sz="1200" b="1">
            <a:latin typeface="Arial" panose="020B0604020202020204" pitchFamily="34" charset="0"/>
            <a:cs typeface="Arial" panose="020B0604020202020204" pitchFamily="34" charset="0"/>
          </a:endParaRPr>
        </a:p>
      </dgm:t>
    </dgm:pt>
    <dgm:pt modelId="{CB65C74E-DF4A-45AA-A027-AD98F0B0A9E4}" type="sibTrans" cxnId="{39C681F7-D71A-4E53-AD3B-E6365A4BA318}">
      <dgm:prSet/>
      <dgm:spPr/>
      <dgm:t>
        <a:bodyPr/>
        <a:lstStyle/>
        <a:p>
          <a:endParaRPr lang="en-US" sz="1200" b="1">
            <a:latin typeface="Arial" panose="020B0604020202020204" pitchFamily="34" charset="0"/>
            <a:cs typeface="Arial" panose="020B0604020202020204" pitchFamily="34" charset="0"/>
          </a:endParaRPr>
        </a:p>
      </dgm:t>
    </dgm:pt>
    <dgm:pt modelId="{8266D24D-8A94-42C9-BAC6-4C86B6E89863}">
      <dgm:prSet custT="1"/>
      <dgm:spPr/>
      <dgm:t>
        <a:bodyPr/>
        <a:lstStyle/>
        <a:p>
          <a:r>
            <a:rPr lang="en-US" sz="3200" b="1" dirty="0" smtClean="0">
              <a:latin typeface="Arial" panose="020B0604020202020204" pitchFamily="34" charset="0"/>
              <a:cs typeface="Arial" panose="020B0604020202020204" pitchFamily="34" charset="0"/>
            </a:rPr>
            <a:t>Self-Paced Courses</a:t>
          </a:r>
          <a:endParaRPr lang="en-US" sz="3200" b="1" dirty="0">
            <a:latin typeface="Arial" panose="020B0604020202020204" pitchFamily="34" charset="0"/>
            <a:cs typeface="Arial" panose="020B0604020202020204" pitchFamily="34" charset="0"/>
          </a:endParaRPr>
        </a:p>
      </dgm:t>
    </dgm:pt>
    <dgm:pt modelId="{32538276-E118-476C-BF50-BEC42E0200BD}" type="parTrans" cxnId="{9D38BD41-BA45-4CEC-A22B-17BB7C72AD52}">
      <dgm:prSet/>
      <dgm:spPr/>
      <dgm:t>
        <a:bodyPr/>
        <a:lstStyle/>
        <a:p>
          <a:endParaRPr lang="en-US" sz="1200" b="1">
            <a:latin typeface="Arial" panose="020B0604020202020204" pitchFamily="34" charset="0"/>
            <a:cs typeface="Arial" panose="020B0604020202020204" pitchFamily="34" charset="0"/>
          </a:endParaRPr>
        </a:p>
      </dgm:t>
    </dgm:pt>
    <dgm:pt modelId="{548E01A9-9171-48C8-A685-74FCB6CB5AAF}" type="sibTrans" cxnId="{9D38BD41-BA45-4CEC-A22B-17BB7C72AD52}">
      <dgm:prSet/>
      <dgm:spPr/>
      <dgm:t>
        <a:bodyPr/>
        <a:lstStyle/>
        <a:p>
          <a:endParaRPr lang="en-US" sz="1200" b="1">
            <a:latin typeface="Arial" panose="020B0604020202020204" pitchFamily="34" charset="0"/>
            <a:cs typeface="Arial" panose="020B0604020202020204" pitchFamily="34" charset="0"/>
          </a:endParaRPr>
        </a:p>
      </dgm:t>
    </dgm:pt>
    <dgm:pt modelId="{06856E5F-3F09-4668-B0F0-0DA65C4FB44E}">
      <dgm:prSet custT="1"/>
      <dgm:spPr/>
      <dgm:t>
        <a:bodyPr/>
        <a:lstStyle/>
        <a:p>
          <a:r>
            <a:rPr lang="en-US" sz="3200" b="1" dirty="0" smtClean="0">
              <a:latin typeface="Arial" panose="020B0604020202020204" pitchFamily="34" charset="0"/>
              <a:cs typeface="Arial" panose="020B0604020202020204" pitchFamily="34" charset="0"/>
            </a:rPr>
            <a:t>On-demand Webinars</a:t>
          </a:r>
          <a:endParaRPr lang="en-US" sz="3200" b="1" dirty="0">
            <a:latin typeface="Arial" panose="020B0604020202020204" pitchFamily="34" charset="0"/>
            <a:cs typeface="Arial" panose="020B0604020202020204" pitchFamily="34" charset="0"/>
          </a:endParaRPr>
        </a:p>
      </dgm:t>
    </dgm:pt>
    <dgm:pt modelId="{15A88B89-31AB-460E-861E-47325E0483B7}" type="parTrans" cxnId="{CC97D0C5-5D58-4141-BE51-2DE1C36F67F8}">
      <dgm:prSet/>
      <dgm:spPr/>
      <dgm:t>
        <a:bodyPr/>
        <a:lstStyle/>
        <a:p>
          <a:endParaRPr lang="en-US" sz="1200" b="1">
            <a:latin typeface="Arial" panose="020B0604020202020204" pitchFamily="34" charset="0"/>
            <a:cs typeface="Arial" panose="020B0604020202020204" pitchFamily="34" charset="0"/>
          </a:endParaRPr>
        </a:p>
      </dgm:t>
    </dgm:pt>
    <dgm:pt modelId="{E9A44C6C-1B05-4C51-8E60-AC8973E5FBD0}" type="sibTrans" cxnId="{CC97D0C5-5D58-4141-BE51-2DE1C36F67F8}">
      <dgm:prSet/>
      <dgm:spPr/>
      <dgm:t>
        <a:bodyPr/>
        <a:lstStyle/>
        <a:p>
          <a:endParaRPr lang="en-US" sz="1200" b="1">
            <a:latin typeface="Arial" panose="020B0604020202020204" pitchFamily="34" charset="0"/>
            <a:cs typeface="Arial" panose="020B0604020202020204" pitchFamily="34" charset="0"/>
          </a:endParaRPr>
        </a:p>
      </dgm:t>
    </dgm:pt>
    <dgm:pt modelId="{5151D97D-A7E8-4D8D-9A57-BE71DE4AD9FC}">
      <dgm:prSet custT="1"/>
      <dgm:spPr>
        <a:solidFill>
          <a:srgbClr val="FFC000"/>
        </a:solidFill>
      </dgm:spPr>
      <dgm:t>
        <a:bodyPr/>
        <a:lstStyle/>
        <a:p>
          <a:r>
            <a:rPr lang="en-US" sz="3200" b="1" dirty="0" smtClean="0">
              <a:latin typeface="Arial" panose="020B0604020202020204" pitchFamily="34" charset="0"/>
              <a:cs typeface="Arial" panose="020B0604020202020204" pitchFamily="34" charset="0"/>
            </a:rPr>
            <a:t>Video</a:t>
          </a:r>
          <a:endParaRPr lang="en-US" sz="3200" b="1" dirty="0">
            <a:latin typeface="Arial" panose="020B0604020202020204" pitchFamily="34" charset="0"/>
            <a:cs typeface="Arial" panose="020B0604020202020204" pitchFamily="34" charset="0"/>
          </a:endParaRPr>
        </a:p>
      </dgm:t>
    </dgm:pt>
    <dgm:pt modelId="{BC1DAE56-DC3B-4488-B745-31AF1E50D688}" type="parTrans" cxnId="{94D37419-621A-496C-AEBE-BE1554C2BEA0}">
      <dgm:prSet/>
      <dgm:spPr/>
      <dgm:t>
        <a:bodyPr/>
        <a:lstStyle/>
        <a:p>
          <a:endParaRPr lang="en-US" sz="1200" b="1">
            <a:latin typeface="Arial" panose="020B0604020202020204" pitchFamily="34" charset="0"/>
            <a:cs typeface="Arial" panose="020B0604020202020204" pitchFamily="34" charset="0"/>
          </a:endParaRPr>
        </a:p>
      </dgm:t>
    </dgm:pt>
    <dgm:pt modelId="{14277B21-80AB-42E6-BDD4-C3F286240C8B}" type="sibTrans" cxnId="{94D37419-621A-496C-AEBE-BE1554C2BEA0}">
      <dgm:prSet/>
      <dgm:spPr/>
      <dgm:t>
        <a:bodyPr/>
        <a:lstStyle/>
        <a:p>
          <a:endParaRPr lang="en-US" sz="1200" b="1">
            <a:latin typeface="Arial" panose="020B0604020202020204" pitchFamily="34" charset="0"/>
            <a:cs typeface="Arial" panose="020B0604020202020204" pitchFamily="34" charset="0"/>
          </a:endParaRPr>
        </a:p>
      </dgm:t>
    </dgm:pt>
    <dgm:pt modelId="{B26E8F68-F9D4-4D63-B1AC-B144449F550B}" type="pres">
      <dgm:prSet presAssocID="{4CEB449E-CDED-4FC2-A2C5-2B51147ED92B}" presName="diagram" presStyleCnt="0">
        <dgm:presLayoutVars>
          <dgm:dir/>
          <dgm:resizeHandles val="exact"/>
        </dgm:presLayoutVars>
      </dgm:prSet>
      <dgm:spPr/>
      <dgm:t>
        <a:bodyPr/>
        <a:lstStyle/>
        <a:p>
          <a:endParaRPr lang="en-US"/>
        </a:p>
      </dgm:t>
    </dgm:pt>
    <dgm:pt modelId="{57A93F74-0BF2-4F8E-8ADE-BE7021499535}" type="pres">
      <dgm:prSet presAssocID="{DBFC10CD-FB60-446D-863E-B4739FAB5549}" presName="node" presStyleLbl="node1" presStyleIdx="0" presStyleCnt="4">
        <dgm:presLayoutVars>
          <dgm:bulletEnabled val="1"/>
        </dgm:presLayoutVars>
      </dgm:prSet>
      <dgm:spPr/>
      <dgm:t>
        <a:bodyPr/>
        <a:lstStyle/>
        <a:p>
          <a:endParaRPr lang="en-US"/>
        </a:p>
      </dgm:t>
    </dgm:pt>
    <dgm:pt modelId="{EC116492-E331-4271-B90F-32D80260CFE5}" type="pres">
      <dgm:prSet presAssocID="{CB65C74E-DF4A-45AA-A027-AD98F0B0A9E4}" presName="sibTrans" presStyleCnt="0"/>
      <dgm:spPr/>
    </dgm:pt>
    <dgm:pt modelId="{16EC1874-6B06-486D-9CFE-E95336B738E3}" type="pres">
      <dgm:prSet presAssocID="{8266D24D-8A94-42C9-BAC6-4C86B6E89863}" presName="node" presStyleLbl="node1" presStyleIdx="1" presStyleCnt="4">
        <dgm:presLayoutVars>
          <dgm:bulletEnabled val="1"/>
        </dgm:presLayoutVars>
      </dgm:prSet>
      <dgm:spPr/>
      <dgm:t>
        <a:bodyPr/>
        <a:lstStyle/>
        <a:p>
          <a:endParaRPr lang="en-US"/>
        </a:p>
      </dgm:t>
    </dgm:pt>
    <dgm:pt modelId="{CDB59D37-B8AE-4008-B3FB-62B8DAE3C40F}" type="pres">
      <dgm:prSet presAssocID="{548E01A9-9171-48C8-A685-74FCB6CB5AAF}" presName="sibTrans" presStyleCnt="0"/>
      <dgm:spPr/>
    </dgm:pt>
    <dgm:pt modelId="{F861C263-8ED8-45BB-9208-0851C5177130}" type="pres">
      <dgm:prSet presAssocID="{06856E5F-3F09-4668-B0F0-0DA65C4FB44E}" presName="node" presStyleLbl="node1" presStyleIdx="2" presStyleCnt="4">
        <dgm:presLayoutVars>
          <dgm:bulletEnabled val="1"/>
        </dgm:presLayoutVars>
      </dgm:prSet>
      <dgm:spPr/>
      <dgm:t>
        <a:bodyPr/>
        <a:lstStyle/>
        <a:p>
          <a:endParaRPr lang="en-US"/>
        </a:p>
      </dgm:t>
    </dgm:pt>
    <dgm:pt modelId="{5C4FFA2B-4137-4834-A3A5-799DFB62B24E}" type="pres">
      <dgm:prSet presAssocID="{E9A44C6C-1B05-4C51-8E60-AC8973E5FBD0}" presName="sibTrans" presStyleCnt="0"/>
      <dgm:spPr/>
    </dgm:pt>
    <dgm:pt modelId="{7198224A-188F-4ED0-BCE5-FA661A34C4D4}" type="pres">
      <dgm:prSet presAssocID="{5151D97D-A7E8-4D8D-9A57-BE71DE4AD9FC}" presName="node" presStyleLbl="node1" presStyleIdx="3" presStyleCnt="4">
        <dgm:presLayoutVars>
          <dgm:bulletEnabled val="1"/>
        </dgm:presLayoutVars>
      </dgm:prSet>
      <dgm:spPr/>
      <dgm:t>
        <a:bodyPr/>
        <a:lstStyle/>
        <a:p>
          <a:endParaRPr lang="en-US"/>
        </a:p>
      </dgm:t>
    </dgm:pt>
  </dgm:ptLst>
  <dgm:cxnLst>
    <dgm:cxn modelId="{A621CB5B-55AF-4F95-A7C0-BD98822D7CDF}" type="presOf" srcId="{8266D24D-8A94-42C9-BAC6-4C86B6E89863}" destId="{16EC1874-6B06-486D-9CFE-E95336B738E3}" srcOrd="0" destOrd="0" presId="urn:microsoft.com/office/officeart/2005/8/layout/default"/>
    <dgm:cxn modelId="{5AD4C817-E4BA-47E9-849B-6D14783B3711}" type="presOf" srcId="{DBFC10CD-FB60-446D-863E-B4739FAB5549}" destId="{57A93F74-0BF2-4F8E-8ADE-BE7021499535}" srcOrd="0" destOrd="0" presId="urn:microsoft.com/office/officeart/2005/8/layout/default"/>
    <dgm:cxn modelId="{48F63D8F-0E2E-4077-B4F6-F09CBF826BC2}" type="presOf" srcId="{4CEB449E-CDED-4FC2-A2C5-2B51147ED92B}" destId="{B26E8F68-F9D4-4D63-B1AC-B144449F550B}" srcOrd="0" destOrd="0" presId="urn:microsoft.com/office/officeart/2005/8/layout/default"/>
    <dgm:cxn modelId="{16FA5577-5AAF-469F-9A6A-F82E34C38744}" type="presOf" srcId="{06856E5F-3F09-4668-B0F0-0DA65C4FB44E}" destId="{F861C263-8ED8-45BB-9208-0851C5177130}" srcOrd="0" destOrd="0" presId="urn:microsoft.com/office/officeart/2005/8/layout/default"/>
    <dgm:cxn modelId="{9D38BD41-BA45-4CEC-A22B-17BB7C72AD52}" srcId="{4CEB449E-CDED-4FC2-A2C5-2B51147ED92B}" destId="{8266D24D-8A94-42C9-BAC6-4C86B6E89863}" srcOrd="1" destOrd="0" parTransId="{32538276-E118-476C-BF50-BEC42E0200BD}" sibTransId="{548E01A9-9171-48C8-A685-74FCB6CB5AAF}"/>
    <dgm:cxn modelId="{39C681F7-D71A-4E53-AD3B-E6365A4BA318}" srcId="{4CEB449E-CDED-4FC2-A2C5-2B51147ED92B}" destId="{DBFC10CD-FB60-446D-863E-B4739FAB5549}" srcOrd="0" destOrd="0" parTransId="{40ED2B4F-D816-452D-AD8D-DCFEA17052BB}" sibTransId="{CB65C74E-DF4A-45AA-A027-AD98F0B0A9E4}"/>
    <dgm:cxn modelId="{B61877AE-1105-487D-A318-0E37DA3B0DCD}" type="presOf" srcId="{5151D97D-A7E8-4D8D-9A57-BE71DE4AD9FC}" destId="{7198224A-188F-4ED0-BCE5-FA661A34C4D4}" srcOrd="0" destOrd="0" presId="urn:microsoft.com/office/officeart/2005/8/layout/default"/>
    <dgm:cxn modelId="{CC97D0C5-5D58-4141-BE51-2DE1C36F67F8}" srcId="{4CEB449E-CDED-4FC2-A2C5-2B51147ED92B}" destId="{06856E5F-3F09-4668-B0F0-0DA65C4FB44E}" srcOrd="2" destOrd="0" parTransId="{15A88B89-31AB-460E-861E-47325E0483B7}" sibTransId="{E9A44C6C-1B05-4C51-8E60-AC8973E5FBD0}"/>
    <dgm:cxn modelId="{94D37419-621A-496C-AEBE-BE1554C2BEA0}" srcId="{4CEB449E-CDED-4FC2-A2C5-2B51147ED92B}" destId="{5151D97D-A7E8-4D8D-9A57-BE71DE4AD9FC}" srcOrd="3" destOrd="0" parTransId="{BC1DAE56-DC3B-4488-B745-31AF1E50D688}" sibTransId="{14277B21-80AB-42E6-BDD4-C3F286240C8B}"/>
    <dgm:cxn modelId="{4F6978DA-0C14-4446-9F73-97358C48C302}" type="presParOf" srcId="{B26E8F68-F9D4-4D63-B1AC-B144449F550B}" destId="{57A93F74-0BF2-4F8E-8ADE-BE7021499535}" srcOrd="0" destOrd="0" presId="urn:microsoft.com/office/officeart/2005/8/layout/default"/>
    <dgm:cxn modelId="{EB566698-571D-4C6E-8030-9DBA1384A635}" type="presParOf" srcId="{B26E8F68-F9D4-4D63-B1AC-B144449F550B}" destId="{EC116492-E331-4271-B90F-32D80260CFE5}" srcOrd="1" destOrd="0" presId="urn:microsoft.com/office/officeart/2005/8/layout/default"/>
    <dgm:cxn modelId="{14228AA2-A8CA-4428-BA43-0DEFA6CC6AB8}" type="presParOf" srcId="{B26E8F68-F9D4-4D63-B1AC-B144449F550B}" destId="{16EC1874-6B06-486D-9CFE-E95336B738E3}" srcOrd="2" destOrd="0" presId="urn:microsoft.com/office/officeart/2005/8/layout/default"/>
    <dgm:cxn modelId="{585CF618-E76F-49DF-ACBE-CA43F123FC4D}" type="presParOf" srcId="{B26E8F68-F9D4-4D63-B1AC-B144449F550B}" destId="{CDB59D37-B8AE-4008-B3FB-62B8DAE3C40F}" srcOrd="3" destOrd="0" presId="urn:microsoft.com/office/officeart/2005/8/layout/default"/>
    <dgm:cxn modelId="{D3E40FFF-95C6-440E-8348-9915304756A2}" type="presParOf" srcId="{B26E8F68-F9D4-4D63-B1AC-B144449F550B}" destId="{F861C263-8ED8-45BB-9208-0851C5177130}" srcOrd="4" destOrd="0" presId="urn:microsoft.com/office/officeart/2005/8/layout/default"/>
    <dgm:cxn modelId="{7DDE4D50-AC03-4FB8-8D1B-9DFA0C01D5EF}" type="presParOf" srcId="{B26E8F68-F9D4-4D63-B1AC-B144449F550B}" destId="{5C4FFA2B-4137-4834-A3A5-799DFB62B24E}" srcOrd="5" destOrd="0" presId="urn:microsoft.com/office/officeart/2005/8/layout/default"/>
    <dgm:cxn modelId="{F2BC1894-996D-4A3F-BEC3-3329E1CA47B7}" type="presParOf" srcId="{B26E8F68-F9D4-4D63-B1AC-B144449F550B}" destId="{7198224A-188F-4ED0-BCE5-FA661A34C4D4}"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9E79C9-7CB2-487C-A882-91AF52BA83F1}" type="doc">
      <dgm:prSet loTypeId="urn:diagrams.loki3.com/BracketList+Icon" loCatId="list" qsTypeId="urn:microsoft.com/office/officeart/2005/8/quickstyle/simple1" qsCatId="simple" csTypeId="urn:microsoft.com/office/officeart/2005/8/colors/colorful1" csCatId="colorful" phldr="1"/>
      <dgm:spPr/>
      <dgm:t>
        <a:bodyPr/>
        <a:lstStyle/>
        <a:p>
          <a:endParaRPr lang="en-US"/>
        </a:p>
      </dgm:t>
    </dgm:pt>
    <dgm:pt modelId="{B054B86E-9826-4D45-9640-6FF81624627A}">
      <dgm:prSet phldrT="[Text]" custT="1"/>
      <dgm:spPr/>
      <dgm:t>
        <a:bodyPr/>
        <a:lstStyle/>
        <a:p>
          <a:r>
            <a:rPr lang="en-US" sz="2000" b="1" dirty="0" smtClean="0">
              <a:latin typeface="Arial" panose="020B0604020202020204" pitchFamily="34" charset="0"/>
              <a:cs typeface="Arial" panose="020B0604020202020204" pitchFamily="34" charset="0"/>
            </a:rPr>
            <a:t>Short, </a:t>
          </a:r>
          <a:br>
            <a:rPr lang="en-US" sz="2000" b="1" dirty="0" smtClean="0">
              <a:latin typeface="Arial" panose="020B0604020202020204" pitchFamily="34" charset="0"/>
              <a:cs typeface="Arial" panose="020B0604020202020204" pitchFamily="34" charset="0"/>
            </a:rPr>
          </a:br>
          <a:r>
            <a:rPr lang="en-US" sz="2000" b="1" dirty="0" smtClean="0">
              <a:latin typeface="Arial" panose="020B0604020202020204" pitchFamily="34" charset="0"/>
              <a:cs typeface="Arial" panose="020B0604020202020204" pitchFamily="34" charset="0"/>
            </a:rPr>
            <a:t>Role-Based Tutorials</a:t>
          </a:r>
          <a:endParaRPr lang="en-US" sz="2000" dirty="0">
            <a:latin typeface="Arial" panose="020B0604020202020204" pitchFamily="34" charset="0"/>
            <a:cs typeface="Arial" panose="020B0604020202020204" pitchFamily="34" charset="0"/>
          </a:endParaRPr>
        </a:p>
      </dgm:t>
    </dgm:pt>
    <dgm:pt modelId="{DF7B3000-DFF0-4CEB-90CC-52D81C1825B0}" type="parTrans" cxnId="{3081A749-FD7E-4DF1-8832-5247E85E65D9}">
      <dgm:prSet/>
      <dgm:spPr/>
      <dgm:t>
        <a:bodyPr/>
        <a:lstStyle/>
        <a:p>
          <a:endParaRPr lang="en-US" sz="1600">
            <a:latin typeface="Arial" panose="020B0604020202020204" pitchFamily="34" charset="0"/>
            <a:cs typeface="Arial" panose="020B0604020202020204" pitchFamily="34" charset="0"/>
          </a:endParaRPr>
        </a:p>
      </dgm:t>
    </dgm:pt>
    <dgm:pt modelId="{0229590D-C3EB-4948-ABBC-7A5F939D8F33}" type="sibTrans" cxnId="{3081A749-FD7E-4DF1-8832-5247E85E65D9}">
      <dgm:prSet/>
      <dgm:spPr/>
      <dgm:t>
        <a:bodyPr/>
        <a:lstStyle/>
        <a:p>
          <a:endParaRPr lang="en-US" sz="1600">
            <a:latin typeface="Arial" panose="020B0604020202020204" pitchFamily="34" charset="0"/>
            <a:cs typeface="Arial" panose="020B0604020202020204" pitchFamily="34" charset="0"/>
          </a:endParaRPr>
        </a:p>
      </dgm:t>
    </dgm:pt>
    <dgm:pt modelId="{414A70CC-93E2-4FA4-9F42-ABCCB5968243}">
      <dgm:prSet custT="1"/>
      <dgm:spPr/>
      <dgm:t>
        <a:bodyPr/>
        <a:lstStyle/>
        <a:p>
          <a:r>
            <a:rPr lang="en-US" sz="2000" b="1" dirty="0" smtClean="0">
              <a:latin typeface="Arial" panose="020B0604020202020204" pitchFamily="34" charset="0"/>
              <a:cs typeface="Arial" panose="020B0604020202020204" pitchFamily="34" charset="0"/>
            </a:rPr>
            <a:t>Proctor Quick Start</a:t>
          </a:r>
          <a:endParaRPr lang="en-US" sz="2000" b="1" dirty="0">
            <a:latin typeface="Arial" panose="020B0604020202020204" pitchFamily="34" charset="0"/>
            <a:cs typeface="Arial" panose="020B0604020202020204" pitchFamily="34" charset="0"/>
          </a:endParaRPr>
        </a:p>
      </dgm:t>
    </dgm:pt>
    <dgm:pt modelId="{898AA043-0EE9-4F3C-BDAE-33ED0FCDAC9F}" type="parTrans" cxnId="{2ABC063F-33D7-45CE-B13A-C918D01EA052}">
      <dgm:prSet/>
      <dgm:spPr/>
      <dgm:t>
        <a:bodyPr/>
        <a:lstStyle/>
        <a:p>
          <a:endParaRPr lang="en-US" sz="1600">
            <a:latin typeface="Arial" panose="020B0604020202020204" pitchFamily="34" charset="0"/>
            <a:cs typeface="Arial" panose="020B0604020202020204" pitchFamily="34" charset="0"/>
          </a:endParaRPr>
        </a:p>
      </dgm:t>
    </dgm:pt>
    <dgm:pt modelId="{6055020C-EDC9-477E-99C2-917368CF7A44}" type="sibTrans" cxnId="{2ABC063F-33D7-45CE-B13A-C918D01EA052}">
      <dgm:prSet/>
      <dgm:spPr/>
      <dgm:t>
        <a:bodyPr/>
        <a:lstStyle/>
        <a:p>
          <a:endParaRPr lang="en-US" sz="1600">
            <a:latin typeface="Arial" panose="020B0604020202020204" pitchFamily="34" charset="0"/>
            <a:cs typeface="Arial" panose="020B0604020202020204" pitchFamily="34" charset="0"/>
          </a:endParaRPr>
        </a:p>
      </dgm:t>
    </dgm:pt>
    <dgm:pt modelId="{5FD6C121-A958-4905-A2D7-1B59D07FECEF}">
      <dgm:prSet custT="1"/>
      <dgm:spPr/>
      <dgm:t>
        <a:bodyPr/>
        <a:lstStyle/>
        <a:p>
          <a:r>
            <a:rPr lang="en-US" sz="2000" b="1" dirty="0" smtClean="0">
              <a:latin typeface="Arial" panose="020B0604020202020204" pitchFamily="34" charset="0"/>
              <a:cs typeface="Arial" panose="020B0604020202020204" pitchFamily="34" charset="0"/>
            </a:rPr>
            <a:t>Adding Students and Staff</a:t>
          </a:r>
          <a:endParaRPr lang="en-US" sz="2000" b="1" dirty="0">
            <a:latin typeface="Arial" panose="020B0604020202020204" pitchFamily="34" charset="0"/>
            <a:cs typeface="Arial" panose="020B0604020202020204" pitchFamily="34" charset="0"/>
          </a:endParaRPr>
        </a:p>
      </dgm:t>
    </dgm:pt>
    <dgm:pt modelId="{EEC6CAAE-099A-4EBD-8F60-E4B7ACFE6E70}" type="parTrans" cxnId="{B45AF8FF-A618-4286-BBB6-2C0DAE064792}">
      <dgm:prSet/>
      <dgm:spPr/>
      <dgm:t>
        <a:bodyPr/>
        <a:lstStyle/>
        <a:p>
          <a:endParaRPr lang="en-US" sz="1600">
            <a:latin typeface="Arial" panose="020B0604020202020204" pitchFamily="34" charset="0"/>
            <a:cs typeface="Arial" panose="020B0604020202020204" pitchFamily="34" charset="0"/>
          </a:endParaRPr>
        </a:p>
      </dgm:t>
    </dgm:pt>
    <dgm:pt modelId="{62BFD2B9-ABB5-4960-A630-D2B469A262AA}" type="sibTrans" cxnId="{B45AF8FF-A618-4286-BBB6-2C0DAE064792}">
      <dgm:prSet/>
      <dgm:spPr/>
      <dgm:t>
        <a:bodyPr/>
        <a:lstStyle/>
        <a:p>
          <a:endParaRPr lang="en-US" sz="1600">
            <a:latin typeface="Arial" panose="020B0604020202020204" pitchFamily="34" charset="0"/>
            <a:cs typeface="Arial" panose="020B0604020202020204" pitchFamily="34" charset="0"/>
          </a:endParaRPr>
        </a:p>
      </dgm:t>
    </dgm:pt>
    <dgm:pt modelId="{B17A00E2-0EC1-4D87-A956-73C078E29EC5}">
      <dgm:prSet custT="1"/>
      <dgm:spPr/>
      <dgm:t>
        <a:bodyPr/>
        <a:lstStyle/>
        <a:p>
          <a:r>
            <a:rPr lang="en-US" sz="2000" b="1" dirty="0" smtClean="0">
              <a:latin typeface="Arial" panose="020B0604020202020204" pitchFamily="34" charset="0"/>
              <a:cs typeface="Arial" panose="020B0604020202020204" pitchFamily="34" charset="0"/>
            </a:rPr>
            <a:t>Self-Paced Courses</a:t>
          </a:r>
          <a:endParaRPr lang="en-US" sz="2000" b="1" dirty="0">
            <a:latin typeface="Arial" panose="020B0604020202020204" pitchFamily="34" charset="0"/>
            <a:cs typeface="Arial" panose="020B0604020202020204" pitchFamily="34" charset="0"/>
          </a:endParaRPr>
        </a:p>
      </dgm:t>
    </dgm:pt>
    <dgm:pt modelId="{240CA698-3F4C-4800-9129-E30D1BC40A44}" type="parTrans" cxnId="{7AAE3336-E607-4948-A21C-2CC465B8BB02}">
      <dgm:prSet/>
      <dgm:spPr/>
      <dgm:t>
        <a:bodyPr/>
        <a:lstStyle/>
        <a:p>
          <a:endParaRPr lang="en-US" sz="1600">
            <a:latin typeface="Arial" panose="020B0604020202020204" pitchFamily="34" charset="0"/>
            <a:cs typeface="Arial" panose="020B0604020202020204" pitchFamily="34" charset="0"/>
          </a:endParaRPr>
        </a:p>
      </dgm:t>
    </dgm:pt>
    <dgm:pt modelId="{C360E61F-8568-4520-A7DE-564225112A97}" type="sibTrans" cxnId="{7AAE3336-E607-4948-A21C-2CC465B8BB02}">
      <dgm:prSet/>
      <dgm:spPr/>
      <dgm:t>
        <a:bodyPr/>
        <a:lstStyle/>
        <a:p>
          <a:endParaRPr lang="en-US" sz="1600">
            <a:latin typeface="Arial" panose="020B0604020202020204" pitchFamily="34" charset="0"/>
            <a:cs typeface="Arial" panose="020B0604020202020204" pitchFamily="34" charset="0"/>
          </a:endParaRPr>
        </a:p>
      </dgm:t>
    </dgm:pt>
    <dgm:pt modelId="{DE3B648D-10E1-4E9E-892A-632BE363F12A}">
      <dgm:prSet custT="1"/>
      <dgm:spPr/>
      <dgm:t>
        <a:bodyPr/>
        <a:lstStyle/>
        <a:p>
          <a:r>
            <a:rPr lang="en-US" sz="2000" b="1" dirty="0" smtClean="0">
              <a:latin typeface="Arial" panose="020B0604020202020204" pitchFamily="34" charset="0"/>
              <a:cs typeface="Arial" panose="020B0604020202020204" pitchFamily="34" charset="0"/>
            </a:rPr>
            <a:t>Key Reports and Instructional Resources</a:t>
          </a:r>
          <a:endParaRPr lang="en-US" sz="2000" b="1" dirty="0">
            <a:latin typeface="Arial" panose="020B0604020202020204" pitchFamily="34" charset="0"/>
            <a:cs typeface="Arial" panose="020B0604020202020204" pitchFamily="34" charset="0"/>
          </a:endParaRPr>
        </a:p>
      </dgm:t>
    </dgm:pt>
    <dgm:pt modelId="{7FE1E501-33A3-4051-AEBA-417B121D6B7E}" type="parTrans" cxnId="{7BE60745-E726-4C2A-8A2B-96E323D85256}">
      <dgm:prSet/>
      <dgm:spPr/>
      <dgm:t>
        <a:bodyPr/>
        <a:lstStyle/>
        <a:p>
          <a:endParaRPr lang="en-US" sz="1600">
            <a:latin typeface="Arial" panose="020B0604020202020204" pitchFamily="34" charset="0"/>
            <a:cs typeface="Arial" panose="020B0604020202020204" pitchFamily="34" charset="0"/>
          </a:endParaRPr>
        </a:p>
      </dgm:t>
    </dgm:pt>
    <dgm:pt modelId="{3AA2344F-7A59-4942-BA71-06F74BBF43E5}" type="sibTrans" cxnId="{7BE60745-E726-4C2A-8A2B-96E323D85256}">
      <dgm:prSet/>
      <dgm:spPr/>
      <dgm:t>
        <a:bodyPr/>
        <a:lstStyle/>
        <a:p>
          <a:endParaRPr lang="en-US" sz="1600">
            <a:latin typeface="Arial" panose="020B0604020202020204" pitchFamily="34" charset="0"/>
            <a:cs typeface="Arial" panose="020B0604020202020204" pitchFamily="34" charset="0"/>
          </a:endParaRPr>
        </a:p>
      </dgm:t>
    </dgm:pt>
    <dgm:pt modelId="{A6952BC8-80FE-41C3-8CFF-17057F551BA8}">
      <dgm:prSet custT="1"/>
      <dgm:spPr/>
      <dgm:t>
        <a:bodyPr/>
        <a:lstStyle/>
        <a:p>
          <a:r>
            <a:rPr lang="en-US" sz="2000" b="1" dirty="0" smtClean="0">
              <a:latin typeface="Arial" panose="020B0604020202020204" pitchFamily="34" charset="0"/>
              <a:cs typeface="Arial" panose="020B0604020202020204" pitchFamily="34" charset="0"/>
            </a:rPr>
            <a:t>Student Goal Setting</a:t>
          </a:r>
          <a:endParaRPr lang="en-US" sz="2000" b="1" dirty="0">
            <a:latin typeface="Arial" panose="020B0604020202020204" pitchFamily="34" charset="0"/>
            <a:cs typeface="Arial" panose="020B0604020202020204" pitchFamily="34" charset="0"/>
          </a:endParaRPr>
        </a:p>
      </dgm:t>
    </dgm:pt>
    <dgm:pt modelId="{C83B4095-FC3B-402C-A0B8-09ED4EBED654}" type="parTrans" cxnId="{FA1C35C0-E5A7-4577-B71B-B1C7A2730F94}">
      <dgm:prSet/>
      <dgm:spPr/>
      <dgm:t>
        <a:bodyPr/>
        <a:lstStyle/>
        <a:p>
          <a:endParaRPr lang="en-US" sz="1600">
            <a:latin typeface="Arial" panose="020B0604020202020204" pitchFamily="34" charset="0"/>
            <a:cs typeface="Arial" panose="020B0604020202020204" pitchFamily="34" charset="0"/>
          </a:endParaRPr>
        </a:p>
      </dgm:t>
    </dgm:pt>
    <dgm:pt modelId="{95E2BA7B-2F02-4896-B9BF-E96DD5BEE6BB}" type="sibTrans" cxnId="{FA1C35C0-E5A7-4577-B71B-B1C7A2730F94}">
      <dgm:prSet/>
      <dgm:spPr/>
      <dgm:t>
        <a:bodyPr/>
        <a:lstStyle/>
        <a:p>
          <a:endParaRPr lang="en-US" sz="1600">
            <a:latin typeface="Arial" panose="020B0604020202020204" pitchFamily="34" charset="0"/>
            <a:cs typeface="Arial" panose="020B0604020202020204" pitchFamily="34" charset="0"/>
          </a:endParaRPr>
        </a:p>
      </dgm:t>
    </dgm:pt>
    <dgm:pt modelId="{93D7F090-9828-41BE-B77E-8912E29AAE1F}">
      <dgm:prSet custT="1"/>
      <dgm:spPr/>
      <dgm:t>
        <a:bodyPr/>
        <a:lstStyle/>
        <a:p>
          <a:r>
            <a:rPr lang="en-US" sz="2000" b="1" dirty="0" smtClean="0">
              <a:latin typeface="Arial" panose="020B0604020202020204" pitchFamily="34" charset="0"/>
              <a:cs typeface="Arial" panose="020B0604020202020204" pitchFamily="34" charset="0"/>
            </a:rPr>
            <a:t>What Every Teacher Needs to Know </a:t>
          </a:r>
          <a:br>
            <a:rPr lang="en-US" sz="2000" b="1" dirty="0" smtClean="0">
              <a:latin typeface="Arial" panose="020B0604020202020204" pitchFamily="34" charset="0"/>
              <a:cs typeface="Arial" panose="020B0604020202020204" pitchFamily="34" charset="0"/>
            </a:rPr>
          </a:br>
          <a:r>
            <a:rPr lang="en-US" sz="2000" b="1" dirty="0" smtClean="0">
              <a:latin typeface="Arial" panose="020B0604020202020204" pitchFamily="34" charset="0"/>
              <a:cs typeface="Arial" panose="020B0604020202020204" pitchFamily="34" charset="0"/>
            </a:rPr>
            <a:t>about MAP</a:t>
          </a:r>
          <a:endParaRPr lang="en-US" sz="2000" b="1" dirty="0">
            <a:latin typeface="Arial" panose="020B0604020202020204" pitchFamily="34" charset="0"/>
            <a:cs typeface="Arial" panose="020B0604020202020204" pitchFamily="34" charset="0"/>
          </a:endParaRPr>
        </a:p>
      </dgm:t>
    </dgm:pt>
    <dgm:pt modelId="{1C0C677C-8785-4DAF-B658-440DB5D4A321}" type="parTrans" cxnId="{F20E740D-B7B9-4F54-AFC6-49AC0293B12D}">
      <dgm:prSet/>
      <dgm:spPr/>
      <dgm:t>
        <a:bodyPr/>
        <a:lstStyle/>
        <a:p>
          <a:endParaRPr lang="en-US" sz="1600">
            <a:latin typeface="Arial" panose="020B0604020202020204" pitchFamily="34" charset="0"/>
            <a:cs typeface="Arial" panose="020B0604020202020204" pitchFamily="34" charset="0"/>
          </a:endParaRPr>
        </a:p>
      </dgm:t>
    </dgm:pt>
    <dgm:pt modelId="{F1771C52-1809-44ED-A0A3-5DCD2BED09B0}" type="sibTrans" cxnId="{F20E740D-B7B9-4F54-AFC6-49AC0293B12D}">
      <dgm:prSet/>
      <dgm:spPr/>
      <dgm:t>
        <a:bodyPr/>
        <a:lstStyle/>
        <a:p>
          <a:endParaRPr lang="en-US" sz="1600">
            <a:latin typeface="Arial" panose="020B0604020202020204" pitchFamily="34" charset="0"/>
            <a:cs typeface="Arial" panose="020B0604020202020204" pitchFamily="34" charset="0"/>
          </a:endParaRPr>
        </a:p>
      </dgm:t>
    </dgm:pt>
    <dgm:pt modelId="{72FB934E-25EE-40F0-9493-D563A18A0F05}">
      <dgm:prSet custT="1"/>
      <dgm:spPr/>
      <dgm:t>
        <a:bodyPr/>
        <a:lstStyle/>
        <a:p>
          <a:r>
            <a:rPr lang="en-US" sz="2000" b="1" dirty="0" smtClean="0">
              <a:latin typeface="Arial" panose="020B0604020202020204" pitchFamily="34" charset="0"/>
              <a:cs typeface="Arial" panose="020B0604020202020204" pitchFamily="34" charset="0"/>
            </a:rPr>
            <a:t>On-demand Webinars</a:t>
          </a:r>
          <a:endParaRPr lang="en-US" sz="2000" b="1" dirty="0">
            <a:latin typeface="Arial" panose="020B0604020202020204" pitchFamily="34" charset="0"/>
            <a:cs typeface="Arial" panose="020B0604020202020204" pitchFamily="34" charset="0"/>
          </a:endParaRPr>
        </a:p>
      </dgm:t>
    </dgm:pt>
    <dgm:pt modelId="{AFE50F05-DB3D-4D77-838E-C9C4C130E7BA}" type="parTrans" cxnId="{D297C074-12AF-4385-9A25-FAD8CAF4DE17}">
      <dgm:prSet/>
      <dgm:spPr/>
      <dgm:t>
        <a:bodyPr/>
        <a:lstStyle/>
        <a:p>
          <a:endParaRPr lang="en-US" sz="1600">
            <a:latin typeface="Arial" panose="020B0604020202020204" pitchFamily="34" charset="0"/>
            <a:cs typeface="Arial" panose="020B0604020202020204" pitchFamily="34" charset="0"/>
          </a:endParaRPr>
        </a:p>
      </dgm:t>
    </dgm:pt>
    <dgm:pt modelId="{D7D48E1C-873D-4343-A818-7CDB04A9ACC7}" type="sibTrans" cxnId="{D297C074-12AF-4385-9A25-FAD8CAF4DE17}">
      <dgm:prSet/>
      <dgm:spPr/>
      <dgm:t>
        <a:bodyPr/>
        <a:lstStyle/>
        <a:p>
          <a:endParaRPr lang="en-US" sz="1600">
            <a:latin typeface="Arial" panose="020B0604020202020204" pitchFamily="34" charset="0"/>
            <a:cs typeface="Arial" panose="020B0604020202020204" pitchFamily="34" charset="0"/>
          </a:endParaRPr>
        </a:p>
      </dgm:t>
    </dgm:pt>
    <dgm:pt modelId="{78A22159-77DE-4B42-B336-88A7EA186F81}">
      <dgm:prSet custT="1"/>
      <dgm:spPr/>
      <dgm:t>
        <a:bodyPr/>
        <a:lstStyle/>
        <a:p>
          <a:r>
            <a:rPr lang="en-US" sz="2000" b="1" dirty="0" smtClean="0">
              <a:latin typeface="Arial" panose="020B0604020202020204" pitchFamily="34" charset="0"/>
              <a:cs typeface="Arial" panose="020B0604020202020204" pitchFamily="34" charset="0"/>
            </a:rPr>
            <a:t>Introduction to Formative Assessment</a:t>
          </a:r>
          <a:endParaRPr lang="en-US" sz="2000" b="1" dirty="0">
            <a:latin typeface="Arial" panose="020B0604020202020204" pitchFamily="34" charset="0"/>
            <a:cs typeface="Arial" panose="020B0604020202020204" pitchFamily="34" charset="0"/>
          </a:endParaRPr>
        </a:p>
      </dgm:t>
    </dgm:pt>
    <dgm:pt modelId="{25066686-EB68-4C81-AB2D-57ED9DAD66FE}" type="parTrans" cxnId="{40E4D4E0-65D6-40D3-9590-D573B5E65730}">
      <dgm:prSet/>
      <dgm:spPr/>
      <dgm:t>
        <a:bodyPr/>
        <a:lstStyle/>
        <a:p>
          <a:endParaRPr lang="en-US" sz="1600">
            <a:latin typeface="Arial" panose="020B0604020202020204" pitchFamily="34" charset="0"/>
            <a:cs typeface="Arial" panose="020B0604020202020204" pitchFamily="34" charset="0"/>
          </a:endParaRPr>
        </a:p>
      </dgm:t>
    </dgm:pt>
    <dgm:pt modelId="{9EAE99CA-67B4-4E3D-9684-6F450F6A4652}" type="sibTrans" cxnId="{40E4D4E0-65D6-40D3-9590-D573B5E65730}">
      <dgm:prSet/>
      <dgm:spPr/>
      <dgm:t>
        <a:bodyPr/>
        <a:lstStyle/>
        <a:p>
          <a:endParaRPr lang="en-US" sz="1600">
            <a:latin typeface="Arial" panose="020B0604020202020204" pitchFamily="34" charset="0"/>
            <a:cs typeface="Arial" panose="020B0604020202020204" pitchFamily="34" charset="0"/>
          </a:endParaRPr>
        </a:p>
      </dgm:t>
    </dgm:pt>
    <dgm:pt modelId="{FA566AC4-59D2-4F15-B747-7237C74CA2F9}">
      <dgm:prSet custT="1"/>
      <dgm:spPr/>
      <dgm:t>
        <a:bodyPr/>
        <a:lstStyle/>
        <a:p>
          <a:r>
            <a:rPr lang="en-US" sz="2000" b="1" dirty="0" smtClean="0">
              <a:latin typeface="Arial" panose="020B0604020202020204" pitchFamily="34" charset="0"/>
              <a:cs typeface="Arial" panose="020B0604020202020204" pitchFamily="34" charset="0"/>
            </a:rPr>
            <a:t>Video</a:t>
          </a:r>
          <a:endParaRPr lang="en-US" sz="2000" b="1" dirty="0">
            <a:latin typeface="Arial" panose="020B0604020202020204" pitchFamily="34" charset="0"/>
            <a:cs typeface="Arial" panose="020B0604020202020204" pitchFamily="34" charset="0"/>
          </a:endParaRPr>
        </a:p>
      </dgm:t>
    </dgm:pt>
    <dgm:pt modelId="{4D3B9DC0-8513-4FD4-A608-F3AB081A23AA}" type="parTrans" cxnId="{0CBEC20A-55AD-4C03-BAA2-E347690ED775}">
      <dgm:prSet/>
      <dgm:spPr/>
      <dgm:t>
        <a:bodyPr/>
        <a:lstStyle/>
        <a:p>
          <a:endParaRPr lang="en-US" sz="1600">
            <a:latin typeface="Arial" panose="020B0604020202020204" pitchFamily="34" charset="0"/>
            <a:cs typeface="Arial" panose="020B0604020202020204" pitchFamily="34" charset="0"/>
          </a:endParaRPr>
        </a:p>
      </dgm:t>
    </dgm:pt>
    <dgm:pt modelId="{0F5F82B9-BE26-495F-9CAE-EFB8B49E2F41}" type="sibTrans" cxnId="{0CBEC20A-55AD-4C03-BAA2-E347690ED775}">
      <dgm:prSet/>
      <dgm:spPr/>
      <dgm:t>
        <a:bodyPr/>
        <a:lstStyle/>
        <a:p>
          <a:endParaRPr lang="en-US" sz="1600">
            <a:latin typeface="Arial" panose="020B0604020202020204" pitchFamily="34" charset="0"/>
            <a:cs typeface="Arial" panose="020B0604020202020204" pitchFamily="34" charset="0"/>
          </a:endParaRPr>
        </a:p>
      </dgm:t>
    </dgm:pt>
    <dgm:pt modelId="{869F761C-CAFF-4E83-83B6-B33EC0343866}">
      <dgm:prSet custT="1"/>
      <dgm:spPr>
        <a:solidFill>
          <a:srgbClr val="FFC000"/>
        </a:solidFill>
      </dgm:spPr>
      <dgm:t>
        <a:bodyPr/>
        <a:lstStyle/>
        <a:p>
          <a:r>
            <a:rPr lang="en-US" sz="2000" b="1" dirty="0" smtClean="0">
              <a:latin typeface="Arial" panose="020B0604020202020204" pitchFamily="34" charset="0"/>
              <a:cs typeface="Arial" panose="020B0604020202020204" pitchFamily="34" charset="0"/>
            </a:rPr>
            <a:t>Introduction to reports</a:t>
          </a:r>
          <a:endParaRPr lang="en-US" sz="2000" b="1" dirty="0">
            <a:latin typeface="Arial" panose="020B0604020202020204" pitchFamily="34" charset="0"/>
            <a:cs typeface="Arial" panose="020B0604020202020204" pitchFamily="34" charset="0"/>
          </a:endParaRPr>
        </a:p>
      </dgm:t>
    </dgm:pt>
    <dgm:pt modelId="{C2116905-CEAA-48EB-836A-1DA3AAF31B4A}" type="parTrans" cxnId="{C6EABD5A-8610-4E09-BFD4-F0B60A3ECEBB}">
      <dgm:prSet/>
      <dgm:spPr/>
      <dgm:t>
        <a:bodyPr/>
        <a:lstStyle/>
        <a:p>
          <a:endParaRPr lang="en-US" sz="1600">
            <a:latin typeface="Arial" panose="020B0604020202020204" pitchFamily="34" charset="0"/>
            <a:cs typeface="Arial" panose="020B0604020202020204" pitchFamily="34" charset="0"/>
          </a:endParaRPr>
        </a:p>
      </dgm:t>
    </dgm:pt>
    <dgm:pt modelId="{DDA45DF1-F4D0-43F6-8B6F-0C898E14D833}" type="sibTrans" cxnId="{C6EABD5A-8610-4E09-BFD4-F0B60A3ECEBB}">
      <dgm:prSet/>
      <dgm:spPr/>
      <dgm:t>
        <a:bodyPr/>
        <a:lstStyle/>
        <a:p>
          <a:endParaRPr lang="en-US" sz="1600">
            <a:latin typeface="Arial" panose="020B0604020202020204" pitchFamily="34" charset="0"/>
            <a:cs typeface="Arial" panose="020B0604020202020204" pitchFamily="34" charset="0"/>
          </a:endParaRPr>
        </a:p>
      </dgm:t>
    </dgm:pt>
    <dgm:pt modelId="{179D9E83-1AD0-4C48-A89A-FC0FF6A44C2D}">
      <dgm:prSet custT="1"/>
      <dgm:spPr/>
      <dgm:t>
        <a:bodyPr/>
        <a:lstStyle/>
        <a:p>
          <a:r>
            <a:rPr lang="en-US" sz="2000" b="1" dirty="0" smtClean="0">
              <a:latin typeface="Arial" panose="020B0604020202020204" pitchFamily="34" charset="0"/>
              <a:cs typeface="Arial" panose="020B0604020202020204" pitchFamily="34" charset="0"/>
            </a:rPr>
            <a:t>MAP: What Teachers Need to Know</a:t>
          </a:r>
          <a:endParaRPr lang="en-US" sz="2000" b="1" dirty="0">
            <a:latin typeface="Arial" panose="020B0604020202020204" pitchFamily="34" charset="0"/>
            <a:cs typeface="Arial" panose="020B0604020202020204" pitchFamily="34" charset="0"/>
          </a:endParaRPr>
        </a:p>
      </dgm:t>
    </dgm:pt>
    <dgm:pt modelId="{98E1414A-8541-4DB7-B5DF-3B178C6BC7ED}" type="parTrans" cxnId="{FC748103-F263-4FC4-B227-9D82A456621D}">
      <dgm:prSet/>
      <dgm:spPr/>
    </dgm:pt>
    <dgm:pt modelId="{89BDC125-BCCA-44A8-9546-34025493F077}" type="sibTrans" cxnId="{FC748103-F263-4FC4-B227-9D82A456621D}">
      <dgm:prSet/>
      <dgm:spPr/>
    </dgm:pt>
    <dgm:pt modelId="{7CDD6CC2-C637-48FC-AA00-53591DEA47EB}" type="pres">
      <dgm:prSet presAssocID="{CB9E79C9-7CB2-487C-A882-91AF52BA83F1}" presName="Name0" presStyleCnt="0">
        <dgm:presLayoutVars>
          <dgm:dir/>
          <dgm:animLvl val="lvl"/>
          <dgm:resizeHandles val="exact"/>
        </dgm:presLayoutVars>
      </dgm:prSet>
      <dgm:spPr/>
      <dgm:t>
        <a:bodyPr/>
        <a:lstStyle/>
        <a:p>
          <a:endParaRPr lang="en-US"/>
        </a:p>
      </dgm:t>
    </dgm:pt>
    <dgm:pt modelId="{9B8338C8-9A60-40C8-BE90-ECFF5A96F898}" type="pres">
      <dgm:prSet presAssocID="{B054B86E-9826-4D45-9640-6FF81624627A}" presName="linNode" presStyleCnt="0"/>
      <dgm:spPr/>
    </dgm:pt>
    <dgm:pt modelId="{2D2F06A9-E4CE-4DDB-B6BC-955F74ECF431}" type="pres">
      <dgm:prSet presAssocID="{B054B86E-9826-4D45-9640-6FF81624627A}" presName="parTx" presStyleLbl="revTx" presStyleIdx="0" presStyleCnt="4">
        <dgm:presLayoutVars>
          <dgm:chMax val="1"/>
          <dgm:bulletEnabled val="1"/>
        </dgm:presLayoutVars>
      </dgm:prSet>
      <dgm:spPr/>
      <dgm:t>
        <a:bodyPr/>
        <a:lstStyle/>
        <a:p>
          <a:endParaRPr lang="en-US"/>
        </a:p>
      </dgm:t>
    </dgm:pt>
    <dgm:pt modelId="{79BAC172-2544-4179-9346-E1168BEC64FF}" type="pres">
      <dgm:prSet presAssocID="{B054B86E-9826-4D45-9640-6FF81624627A}" presName="bracket" presStyleLbl="parChTrans1D1" presStyleIdx="0" presStyleCnt="4"/>
      <dgm:spPr>
        <a:ln>
          <a:solidFill>
            <a:schemeClr val="accent2"/>
          </a:solidFill>
        </a:ln>
      </dgm:spPr>
      <dgm:t>
        <a:bodyPr/>
        <a:lstStyle/>
        <a:p>
          <a:endParaRPr lang="en-US"/>
        </a:p>
      </dgm:t>
    </dgm:pt>
    <dgm:pt modelId="{95520794-5860-4B93-B31A-584193266D55}" type="pres">
      <dgm:prSet presAssocID="{B054B86E-9826-4D45-9640-6FF81624627A}" presName="spH" presStyleCnt="0"/>
      <dgm:spPr/>
    </dgm:pt>
    <dgm:pt modelId="{CE398260-B14E-4384-A79B-7DCB33DFA42A}" type="pres">
      <dgm:prSet presAssocID="{B054B86E-9826-4D45-9640-6FF81624627A}" presName="desTx" presStyleLbl="node1" presStyleIdx="0" presStyleCnt="4">
        <dgm:presLayoutVars>
          <dgm:bulletEnabled val="1"/>
        </dgm:presLayoutVars>
      </dgm:prSet>
      <dgm:spPr/>
      <dgm:t>
        <a:bodyPr/>
        <a:lstStyle/>
        <a:p>
          <a:endParaRPr lang="en-US"/>
        </a:p>
      </dgm:t>
    </dgm:pt>
    <dgm:pt modelId="{55AB2845-E4C1-44AA-A0A2-112C43253DB1}" type="pres">
      <dgm:prSet presAssocID="{0229590D-C3EB-4948-ABBC-7A5F939D8F33}" presName="spV" presStyleCnt="0"/>
      <dgm:spPr/>
    </dgm:pt>
    <dgm:pt modelId="{70380A4E-C682-411B-8DE2-D3BD45998261}" type="pres">
      <dgm:prSet presAssocID="{B17A00E2-0EC1-4D87-A956-73C078E29EC5}" presName="linNode" presStyleCnt="0"/>
      <dgm:spPr/>
    </dgm:pt>
    <dgm:pt modelId="{D7003FAC-3D55-4E95-851F-B6F0B583AFA3}" type="pres">
      <dgm:prSet presAssocID="{B17A00E2-0EC1-4D87-A956-73C078E29EC5}" presName="parTx" presStyleLbl="revTx" presStyleIdx="1" presStyleCnt="4">
        <dgm:presLayoutVars>
          <dgm:chMax val="1"/>
          <dgm:bulletEnabled val="1"/>
        </dgm:presLayoutVars>
      </dgm:prSet>
      <dgm:spPr/>
      <dgm:t>
        <a:bodyPr/>
        <a:lstStyle/>
        <a:p>
          <a:endParaRPr lang="en-US"/>
        </a:p>
      </dgm:t>
    </dgm:pt>
    <dgm:pt modelId="{7B7D6A85-0DFF-44A3-900F-86A5CDD45D6C}" type="pres">
      <dgm:prSet presAssocID="{B17A00E2-0EC1-4D87-A956-73C078E29EC5}" presName="bracket" presStyleLbl="parChTrans1D1" presStyleIdx="1" presStyleCnt="4"/>
      <dgm:spPr>
        <a:ln>
          <a:solidFill>
            <a:srgbClr val="7CBF36"/>
          </a:solidFill>
        </a:ln>
      </dgm:spPr>
    </dgm:pt>
    <dgm:pt modelId="{DA000D5D-E8C3-4E6A-B0F7-C349732D85AA}" type="pres">
      <dgm:prSet presAssocID="{B17A00E2-0EC1-4D87-A956-73C078E29EC5}" presName="spH" presStyleCnt="0"/>
      <dgm:spPr/>
    </dgm:pt>
    <dgm:pt modelId="{6E2527A9-1B95-4CEC-9045-7413A97C69FC}" type="pres">
      <dgm:prSet presAssocID="{B17A00E2-0EC1-4D87-A956-73C078E29EC5}" presName="desTx" presStyleLbl="node1" presStyleIdx="1" presStyleCnt="4">
        <dgm:presLayoutVars>
          <dgm:bulletEnabled val="1"/>
        </dgm:presLayoutVars>
      </dgm:prSet>
      <dgm:spPr/>
      <dgm:t>
        <a:bodyPr/>
        <a:lstStyle/>
        <a:p>
          <a:endParaRPr lang="en-US"/>
        </a:p>
      </dgm:t>
    </dgm:pt>
    <dgm:pt modelId="{760E6E15-381C-4F98-AE9A-CF347253E238}" type="pres">
      <dgm:prSet presAssocID="{C360E61F-8568-4520-A7DE-564225112A97}" presName="spV" presStyleCnt="0"/>
      <dgm:spPr/>
    </dgm:pt>
    <dgm:pt modelId="{FB86CD22-0D97-4268-93F2-4E9156B77400}" type="pres">
      <dgm:prSet presAssocID="{72FB934E-25EE-40F0-9493-D563A18A0F05}" presName="linNode" presStyleCnt="0"/>
      <dgm:spPr/>
    </dgm:pt>
    <dgm:pt modelId="{92FA151F-2909-42FA-BB3E-5DE97210CE59}" type="pres">
      <dgm:prSet presAssocID="{72FB934E-25EE-40F0-9493-D563A18A0F05}" presName="parTx" presStyleLbl="revTx" presStyleIdx="2" presStyleCnt="4">
        <dgm:presLayoutVars>
          <dgm:chMax val="1"/>
          <dgm:bulletEnabled val="1"/>
        </dgm:presLayoutVars>
      </dgm:prSet>
      <dgm:spPr/>
      <dgm:t>
        <a:bodyPr/>
        <a:lstStyle/>
        <a:p>
          <a:endParaRPr lang="en-US"/>
        </a:p>
      </dgm:t>
    </dgm:pt>
    <dgm:pt modelId="{7451B1F1-948C-46B1-B4D9-0463026E69A1}" type="pres">
      <dgm:prSet presAssocID="{72FB934E-25EE-40F0-9493-D563A18A0F05}" presName="bracket" presStyleLbl="parChTrans1D1" presStyleIdx="2" presStyleCnt="4"/>
      <dgm:spPr/>
    </dgm:pt>
    <dgm:pt modelId="{8B1CBC4C-DBF3-415E-8B30-8E8F01423582}" type="pres">
      <dgm:prSet presAssocID="{72FB934E-25EE-40F0-9493-D563A18A0F05}" presName="spH" presStyleCnt="0"/>
      <dgm:spPr/>
    </dgm:pt>
    <dgm:pt modelId="{A76277B5-A065-4490-9163-26F6081E2B53}" type="pres">
      <dgm:prSet presAssocID="{72FB934E-25EE-40F0-9493-D563A18A0F05}" presName="desTx" presStyleLbl="node1" presStyleIdx="2" presStyleCnt="4">
        <dgm:presLayoutVars>
          <dgm:bulletEnabled val="1"/>
        </dgm:presLayoutVars>
      </dgm:prSet>
      <dgm:spPr/>
      <dgm:t>
        <a:bodyPr/>
        <a:lstStyle/>
        <a:p>
          <a:endParaRPr lang="en-US"/>
        </a:p>
      </dgm:t>
    </dgm:pt>
    <dgm:pt modelId="{EC2AEEAA-5063-4560-8331-9145C3F0A059}" type="pres">
      <dgm:prSet presAssocID="{D7D48E1C-873D-4343-A818-7CDB04A9ACC7}" presName="spV" presStyleCnt="0"/>
      <dgm:spPr/>
    </dgm:pt>
    <dgm:pt modelId="{42DE5D7F-E178-4EB6-B1BC-41BEEFBBA65A}" type="pres">
      <dgm:prSet presAssocID="{FA566AC4-59D2-4F15-B747-7237C74CA2F9}" presName="linNode" presStyleCnt="0"/>
      <dgm:spPr/>
    </dgm:pt>
    <dgm:pt modelId="{972CFE3F-2A9B-45D8-8817-85B755C07A9D}" type="pres">
      <dgm:prSet presAssocID="{FA566AC4-59D2-4F15-B747-7237C74CA2F9}" presName="parTx" presStyleLbl="revTx" presStyleIdx="3" presStyleCnt="4">
        <dgm:presLayoutVars>
          <dgm:chMax val="1"/>
          <dgm:bulletEnabled val="1"/>
        </dgm:presLayoutVars>
      </dgm:prSet>
      <dgm:spPr/>
      <dgm:t>
        <a:bodyPr/>
        <a:lstStyle/>
        <a:p>
          <a:endParaRPr lang="en-US"/>
        </a:p>
      </dgm:t>
    </dgm:pt>
    <dgm:pt modelId="{C53F2210-7135-4FE3-9224-5D66B5EC37B4}" type="pres">
      <dgm:prSet presAssocID="{FA566AC4-59D2-4F15-B747-7237C74CA2F9}" presName="bracket" presStyleLbl="parChTrans1D1" presStyleIdx="3" presStyleCnt="4"/>
      <dgm:spPr>
        <a:ln>
          <a:solidFill>
            <a:srgbClr val="FFC000"/>
          </a:solidFill>
        </a:ln>
      </dgm:spPr>
    </dgm:pt>
    <dgm:pt modelId="{A19D194E-2E54-4F33-AC43-935DBEB1DA27}" type="pres">
      <dgm:prSet presAssocID="{FA566AC4-59D2-4F15-B747-7237C74CA2F9}" presName="spH" presStyleCnt="0"/>
      <dgm:spPr/>
    </dgm:pt>
    <dgm:pt modelId="{45762632-6807-4096-8AB6-3F9071B6DB70}" type="pres">
      <dgm:prSet presAssocID="{FA566AC4-59D2-4F15-B747-7237C74CA2F9}" presName="desTx" presStyleLbl="node1" presStyleIdx="3" presStyleCnt="4">
        <dgm:presLayoutVars>
          <dgm:bulletEnabled val="1"/>
        </dgm:presLayoutVars>
      </dgm:prSet>
      <dgm:spPr/>
      <dgm:t>
        <a:bodyPr/>
        <a:lstStyle/>
        <a:p>
          <a:endParaRPr lang="en-US"/>
        </a:p>
      </dgm:t>
    </dgm:pt>
  </dgm:ptLst>
  <dgm:cxnLst>
    <dgm:cxn modelId="{7F76B72A-9BF2-4199-8937-4AA5698ABE94}" type="presOf" srcId="{FA566AC4-59D2-4F15-B747-7237C74CA2F9}" destId="{972CFE3F-2A9B-45D8-8817-85B755C07A9D}" srcOrd="0" destOrd="0" presId="urn:diagrams.loki3.com/BracketList+Icon"/>
    <dgm:cxn modelId="{FA1C35C0-E5A7-4577-B71B-B1C7A2730F94}" srcId="{B17A00E2-0EC1-4D87-A956-73C078E29EC5}" destId="{A6952BC8-80FE-41C3-8CFF-17057F551BA8}" srcOrd="1" destOrd="0" parTransId="{C83B4095-FC3B-402C-A0B8-09ED4EBED654}" sibTransId="{95E2BA7B-2F02-4896-B9BF-E96DD5BEE6BB}"/>
    <dgm:cxn modelId="{768F0300-2050-4556-BEDD-2302B0C07BA7}" type="presOf" srcId="{B054B86E-9826-4D45-9640-6FF81624627A}" destId="{2D2F06A9-E4CE-4DDB-B6BC-955F74ECF431}" srcOrd="0" destOrd="0" presId="urn:diagrams.loki3.com/BracketList+Icon"/>
    <dgm:cxn modelId="{5BEDBEC9-C59B-4BC0-86BD-2AABA5EA1457}" type="presOf" srcId="{CB9E79C9-7CB2-487C-A882-91AF52BA83F1}" destId="{7CDD6CC2-C637-48FC-AA00-53591DEA47EB}" srcOrd="0" destOrd="0" presId="urn:diagrams.loki3.com/BracketList+Icon"/>
    <dgm:cxn modelId="{8EB7B2C4-9CFB-4608-95DE-5E1A5C9EE5AF}" type="presOf" srcId="{869F761C-CAFF-4E83-83B6-B33EC0343866}" destId="{45762632-6807-4096-8AB6-3F9071B6DB70}" srcOrd="0" destOrd="0" presId="urn:diagrams.loki3.com/BracketList+Icon"/>
    <dgm:cxn modelId="{C6EABD5A-8610-4E09-BFD4-F0B60A3ECEBB}" srcId="{FA566AC4-59D2-4F15-B747-7237C74CA2F9}" destId="{869F761C-CAFF-4E83-83B6-B33EC0343866}" srcOrd="0" destOrd="0" parTransId="{C2116905-CEAA-48EB-836A-1DA3AAF31B4A}" sibTransId="{DDA45DF1-F4D0-43F6-8B6F-0C898E14D833}"/>
    <dgm:cxn modelId="{7BE60745-E726-4C2A-8A2B-96E323D85256}" srcId="{B17A00E2-0EC1-4D87-A956-73C078E29EC5}" destId="{DE3B648D-10E1-4E9E-892A-632BE363F12A}" srcOrd="0" destOrd="0" parTransId="{7FE1E501-33A3-4051-AEBA-417B121D6B7E}" sibTransId="{3AA2344F-7A59-4942-BA71-06F74BBF43E5}"/>
    <dgm:cxn modelId="{6CE9D445-6663-4F4C-B950-4EDBAC2876EA}" type="presOf" srcId="{5FD6C121-A958-4905-A2D7-1B59D07FECEF}" destId="{CE398260-B14E-4384-A79B-7DCB33DFA42A}" srcOrd="0" destOrd="1" presId="urn:diagrams.loki3.com/BracketList+Icon"/>
    <dgm:cxn modelId="{40E4D4E0-65D6-40D3-9590-D573B5E65730}" srcId="{72FB934E-25EE-40F0-9493-D563A18A0F05}" destId="{78A22159-77DE-4B42-B336-88A7EA186F81}" srcOrd="0" destOrd="0" parTransId="{25066686-EB68-4C81-AB2D-57ED9DAD66FE}" sibTransId="{9EAE99CA-67B4-4E3D-9684-6F450F6A4652}"/>
    <dgm:cxn modelId="{0CBEC20A-55AD-4C03-BAA2-E347690ED775}" srcId="{CB9E79C9-7CB2-487C-A882-91AF52BA83F1}" destId="{FA566AC4-59D2-4F15-B747-7237C74CA2F9}" srcOrd="3" destOrd="0" parTransId="{4D3B9DC0-8513-4FD4-A608-F3AB081A23AA}" sibTransId="{0F5F82B9-BE26-495F-9CAE-EFB8B49E2F41}"/>
    <dgm:cxn modelId="{E0E9A466-F764-4FCE-938C-02EC55BCB9FF}" type="presOf" srcId="{414A70CC-93E2-4FA4-9F42-ABCCB5968243}" destId="{CE398260-B14E-4384-A79B-7DCB33DFA42A}" srcOrd="0" destOrd="0" presId="urn:diagrams.loki3.com/BracketList+Icon"/>
    <dgm:cxn modelId="{B45AF8FF-A618-4286-BBB6-2C0DAE064792}" srcId="{B054B86E-9826-4D45-9640-6FF81624627A}" destId="{5FD6C121-A958-4905-A2D7-1B59D07FECEF}" srcOrd="1" destOrd="0" parTransId="{EEC6CAAE-099A-4EBD-8F60-E4B7ACFE6E70}" sibTransId="{62BFD2B9-ABB5-4960-A630-D2B469A262AA}"/>
    <dgm:cxn modelId="{7AAE3336-E607-4948-A21C-2CC465B8BB02}" srcId="{CB9E79C9-7CB2-487C-A882-91AF52BA83F1}" destId="{B17A00E2-0EC1-4D87-A956-73C078E29EC5}" srcOrd="1" destOrd="0" parTransId="{240CA698-3F4C-4800-9129-E30D1BC40A44}" sibTransId="{C360E61F-8568-4520-A7DE-564225112A97}"/>
    <dgm:cxn modelId="{54573B77-6B9E-45EA-BF9D-E406F0679207}" type="presOf" srcId="{179D9E83-1AD0-4C48-A89A-FC0FF6A44C2D}" destId="{A76277B5-A065-4490-9163-26F6081E2B53}" srcOrd="0" destOrd="1" presId="urn:diagrams.loki3.com/BracketList+Icon"/>
    <dgm:cxn modelId="{0C00E3AC-7CDA-4120-B361-A8B7E78DDC51}" type="presOf" srcId="{93D7F090-9828-41BE-B77E-8912E29AAE1F}" destId="{6E2527A9-1B95-4CEC-9045-7413A97C69FC}" srcOrd="0" destOrd="2" presId="urn:diagrams.loki3.com/BracketList+Icon"/>
    <dgm:cxn modelId="{F20E740D-B7B9-4F54-AFC6-49AC0293B12D}" srcId="{B17A00E2-0EC1-4D87-A956-73C078E29EC5}" destId="{93D7F090-9828-41BE-B77E-8912E29AAE1F}" srcOrd="2" destOrd="0" parTransId="{1C0C677C-8785-4DAF-B658-440DB5D4A321}" sibTransId="{F1771C52-1809-44ED-A0A3-5DCD2BED09B0}"/>
    <dgm:cxn modelId="{2ABC063F-33D7-45CE-B13A-C918D01EA052}" srcId="{B054B86E-9826-4D45-9640-6FF81624627A}" destId="{414A70CC-93E2-4FA4-9F42-ABCCB5968243}" srcOrd="0" destOrd="0" parTransId="{898AA043-0EE9-4F3C-BDAE-33ED0FCDAC9F}" sibTransId="{6055020C-EDC9-477E-99C2-917368CF7A44}"/>
    <dgm:cxn modelId="{AAD2972A-ED9B-466B-9445-D58A04D37DE1}" type="presOf" srcId="{72FB934E-25EE-40F0-9493-D563A18A0F05}" destId="{92FA151F-2909-42FA-BB3E-5DE97210CE59}" srcOrd="0" destOrd="0" presId="urn:diagrams.loki3.com/BracketList+Icon"/>
    <dgm:cxn modelId="{3081A749-FD7E-4DF1-8832-5247E85E65D9}" srcId="{CB9E79C9-7CB2-487C-A882-91AF52BA83F1}" destId="{B054B86E-9826-4D45-9640-6FF81624627A}" srcOrd="0" destOrd="0" parTransId="{DF7B3000-DFF0-4CEB-90CC-52D81C1825B0}" sibTransId="{0229590D-C3EB-4948-ABBC-7A5F939D8F33}"/>
    <dgm:cxn modelId="{70CFCC91-45F4-4FAF-91D1-8E9EC4A7F355}" type="presOf" srcId="{B17A00E2-0EC1-4D87-A956-73C078E29EC5}" destId="{D7003FAC-3D55-4E95-851F-B6F0B583AFA3}" srcOrd="0" destOrd="0" presId="urn:diagrams.loki3.com/BracketList+Icon"/>
    <dgm:cxn modelId="{A522E46D-D026-4D48-AAE4-07462D24F851}" type="presOf" srcId="{78A22159-77DE-4B42-B336-88A7EA186F81}" destId="{A76277B5-A065-4490-9163-26F6081E2B53}" srcOrd="0" destOrd="0" presId="urn:diagrams.loki3.com/BracketList+Icon"/>
    <dgm:cxn modelId="{D297C074-12AF-4385-9A25-FAD8CAF4DE17}" srcId="{CB9E79C9-7CB2-487C-A882-91AF52BA83F1}" destId="{72FB934E-25EE-40F0-9493-D563A18A0F05}" srcOrd="2" destOrd="0" parTransId="{AFE50F05-DB3D-4D77-838E-C9C4C130E7BA}" sibTransId="{D7D48E1C-873D-4343-A818-7CDB04A9ACC7}"/>
    <dgm:cxn modelId="{7687B670-B2CF-4C64-9305-C949F4468079}" type="presOf" srcId="{A6952BC8-80FE-41C3-8CFF-17057F551BA8}" destId="{6E2527A9-1B95-4CEC-9045-7413A97C69FC}" srcOrd="0" destOrd="1" presId="urn:diagrams.loki3.com/BracketList+Icon"/>
    <dgm:cxn modelId="{FC748103-F263-4FC4-B227-9D82A456621D}" srcId="{72FB934E-25EE-40F0-9493-D563A18A0F05}" destId="{179D9E83-1AD0-4C48-A89A-FC0FF6A44C2D}" srcOrd="1" destOrd="0" parTransId="{98E1414A-8541-4DB7-B5DF-3B178C6BC7ED}" sibTransId="{89BDC125-BCCA-44A8-9546-34025493F077}"/>
    <dgm:cxn modelId="{89F914F2-F986-42A2-8C92-97BCA8790B71}" type="presOf" srcId="{DE3B648D-10E1-4E9E-892A-632BE363F12A}" destId="{6E2527A9-1B95-4CEC-9045-7413A97C69FC}" srcOrd="0" destOrd="0" presId="urn:diagrams.loki3.com/BracketList+Icon"/>
    <dgm:cxn modelId="{1F329B34-8B22-41E4-93D9-58EA0A7D9F22}" type="presParOf" srcId="{7CDD6CC2-C637-48FC-AA00-53591DEA47EB}" destId="{9B8338C8-9A60-40C8-BE90-ECFF5A96F898}" srcOrd="0" destOrd="0" presId="urn:diagrams.loki3.com/BracketList+Icon"/>
    <dgm:cxn modelId="{B678AC49-C83C-4D4C-9E9B-3E448FCEB90E}" type="presParOf" srcId="{9B8338C8-9A60-40C8-BE90-ECFF5A96F898}" destId="{2D2F06A9-E4CE-4DDB-B6BC-955F74ECF431}" srcOrd="0" destOrd="0" presId="urn:diagrams.loki3.com/BracketList+Icon"/>
    <dgm:cxn modelId="{2CDDCECE-B77E-4F90-B26F-D5EBA4B8343F}" type="presParOf" srcId="{9B8338C8-9A60-40C8-BE90-ECFF5A96F898}" destId="{79BAC172-2544-4179-9346-E1168BEC64FF}" srcOrd="1" destOrd="0" presId="urn:diagrams.loki3.com/BracketList+Icon"/>
    <dgm:cxn modelId="{970D720B-A6CA-488D-B257-C7E3444C0C87}" type="presParOf" srcId="{9B8338C8-9A60-40C8-BE90-ECFF5A96F898}" destId="{95520794-5860-4B93-B31A-584193266D55}" srcOrd="2" destOrd="0" presId="urn:diagrams.loki3.com/BracketList+Icon"/>
    <dgm:cxn modelId="{63C5CB1B-BF03-4E37-B3BD-203EFACB591C}" type="presParOf" srcId="{9B8338C8-9A60-40C8-BE90-ECFF5A96F898}" destId="{CE398260-B14E-4384-A79B-7DCB33DFA42A}" srcOrd="3" destOrd="0" presId="urn:diagrams.loki3.com/BracketList+Icon"/>
    <dgm:cxn modelId="{33F596D0-AEF9-499A-90ED-4C79D7564ACA}" type="presParOf" srcId="{7CDD6CC2-C637-48FC-AA00-53591DEA47EB}" destId="{55AB2845-E4C1-44AA-A0A2-112C43253DB1}" srcOrd="1" destOrd="0" presId="urn:diagrams.loki3.com/BracketList+Icon"/>
    <dgm:cxn modelId="{12A2975E-ECD4-4B75-88A1-14BDA20DD5E9}" type="presParOf" srcId="{7CDD6CC2-C637-48FC-AA00-53591DEA47EB}" destId="{70380A4E-C682-411B-8DE2-D3BD45998261}" srcOrd="2" destOrd="0" presId="urn:diagrams.loki3.com/BracketList+Icon"/>
    <dgm:cxn modelId="{FCC53A54-25E7-4E53-8365-00819C58619A}" type="presParOf" srcId="{70380A4E-C682-411B-8DE2-D3BD45998261}" destId="{D7003FAC-3D55-4E95-851F-B6F0B583AFA3}" srcOrd="0" destOrd="0" presId="urn:diagrams.loki3.com/BracketList+Icon"/>
    <dgm:cxn modelId="{A5357827-DC17-40A2-AC0B-6FC3CD08CFF6}" type="presParOf" srcId="{70380A4E-C682-411B-8DE2-D3BD45998261}" destId="{7B7D6A85-0DFF-44A3-900F-86A5CDD45D6C}" srcOrd="1" destOrd="0" presId="urn:diagrams.loki3.com/BracketList+Icon"/>
    <dgm:cxn modelId="{EF79D9E3-812C-4443-B7A1-9541293FDD3C}" type="presParOf" srcId="{70380A4E-C682-411B-8DE2-D3BD45998261}" destId="{DA000D5D-E8C3-4E6A-B0F7-C349732D85AA}" srcOrd="2" destOrd="0" presId="urn:diagrams.loki3.com/BracketList+Icon"/>
    <dgm:cxn modelId="{955492BC-4EB2-4E0E-A765-1BC0BBD85431}" type="presParOf" srcId="{70380A4E-C682-411B-8DE2-D3BD45998261}" destId="{6E2527A9-1B95-4CEC-9045-7413A97C69FC}" srcOrd="3" destOrd="0" presId="urn:diagrams.loki3.com/BracketList+Icon"/>
    <dgm:cxn modelId="{29FC5375-4187-4670-BA96-54BC2E0D886A}" type="presParOf" srcId="{7CDD6CC2-C637-48FC-AA00-53591DEA47EB}" destId="{760E6E15-381C-4F98-AE9A-CF347253E238}" srcOrd="3" destOrd="0" presId="urn:diagrams.loki3.com/BracketList+Icon"/>
    <dgm:cxn modelId="{440B1887-3203-4F13-B5A3-2C956CDCB3AC}" type="presParOf" srcId="{7CDD6CC2-C637-48FC-AA00-53591DEA47EB}" destId="{FB86CD22-0D97-4268-93F2-4E9156B77400}" srcOrd="4" destOrd="0" presId="urn:diagrams.loki3.com/BracketList+Icon"/>
    <dgm:cxn modelId="{8E1EADA1-435F-40C5-9581-6891BA410112}" type="presParOf" srcId="{FB86CD22-0D97-4268-93F2-4E9156B77400}" destId="{92FA151F-2909-42FA-BB3E-5DE97210CE59}" srcOrd="0" destOrd="0" presId="urn:diagrams.loki3.com/BracketList+Icon"/>
    <dgm:cxn modelId="{EA019A9F-D0CA-40E8-ABC0-C1884BEED0CF}" type="presParOf" srcId="{FB86CD22-0D97-4268-93F2-4E9156B77400}" destId="{7451B1F1-948C-46B1-B4D9-0463026E69A1}" srcOrd="1" destOrd="0" presId="urn:diagrams.loki3.com/BracketList+Icon"/>
    <dgm:cxn modelId="{B0B1076F-E2DC-4A16-921F-7DF4C18093B5}" type="presParOf" srcId="{FB86CD22-0D97-4268-93F2-4E9156B77400}" destId="{8B1CBC4C-DBF3-415E-8B30-8E8F01423582}" srcOrd="2" destOrd="0" presId="urn:diagrams.loki3.com/BracketList+Icon"/>
    <dgm:cxn modelId="{61EA3A23-5BAC-48C8-8710-433181324BA9}" type="presParOf" srcId="{FB86CD22-0D97-4268-93F2-4E9156B77400}" destId="{A76277B5-A065-4490-9163-26F6081E2B53}" srcOrd="3" destOrd="0" presId="urn:diagrams.loki3.com/BracketList+Icon"/>
    <dgm:cxn modelId="{35352271-CCB4-4CCC-AD60-98C964129962}" type="presParOf" srcId="{7CDD6CC2-C637-48FC-AA00-53591DEA47EB}" destId="{EC2AEEAA-5063-4560-8331-9145C3F0A059}" srcOrd="5" destOrd="0" presId="urn:diagrams.loki3.com/BracketList+Icon"/>
    <dgm:cxn modelId="{A327435A-FBCF-4568-BBEE-1907CC5E18EF}" type="presParOf" srcId="{7CDD6CC2-C637-48FC-AA00-53591DEA47EB}" destId="{42DE5D7F-E178-4EB6-B1BC-41BEEFBBA65A}" srcOrd="6" destOrd="0" presId="urn:diagrams.loki3.com/BracketList+Icon"/>
    <dgm:cxn modelId="{DC4E5EB0-5EF8-4194-A34F-1A6DBFAEBCFB}" type="presParOf" srcId="{42DE5D7F-E178-4EB6-B1BC-41BEEFBBA65A}" destId="{972CFE3F-2A9B-45D8-8817-85B755C07A9D}" srcOrd="0" destOrd="0" presId="urn:diagrams.loki3.com/BracketList+Icon"/>
    <dgm:cxn modelId="{0D277975-7A05-4182-8864-F01EF2E1F1E2}" type="presParOf" srcId="{42DE5D7F-E178-4EB6-B1BC-41BEEFBBA65A}" destId="{C53F2210-7135-4FE3-9224-5D66B5EC37B4}" srcOrd="1" destOrd="0" presId="urn:diagrams.loki3.com/BracketList+Icon"/>
    <dgm:cxn modelId="{9F168E4F-046F-4819-8E8E-73497177BCF1}" type="presParOf" srcId="{42DE5D7F-E178-4EB6-B1BC-41BEEFBBA65A}" destId="{A19D194E-2E54-4F33-AC43-935DBEB1DA27}" srcOrd="2" destOrd="0" presId="urn:diagrams.loki3.com/BracketList+Icon"/>
    <dgm:cxn modelId="{C38B016D-9063-43C8-8F91-873C2FB0B77A}" type="presParOf" srcId="{42DE5D7F-E178-4EB6-B1BC-41BEEFBBA65A}" destId="{45762632-6807-4096-8AB6-3F9071B6DB70}" srcOrd="3" destOrd="0" presId="urn:diagrams.loki3.com/BracketLis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CE294D-FE65-4C0D-9ED4-3A216E7CF928}"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n-US"/>
        </a:p>
      </dgm:t>
    </dgm:pt>
    <dgm:pt modelId="{A3A490E5-C57F-4EE1-A302-43F3B3E461FA}" type="pres">
      <dgm:prSet presAssocID="{04CE294D-FE65-4C0D-9ED4-3A216E7CF928}" presName="linear" presStyleCnt="0">
        <dgm:presLayoutVars>
          <dgm:dir/>
          <dgm:animLvl val="lvl"/>
          <dgm:resizeHandles val="exact"/>
        </dgm:presLayoutVars>
      </dgm:prSet>
      <dgm:spPr/>
      <dgm:t>
        <a:bodyPr/>
        <a:lstStyle/>
        <a:p>
          <a:endParaRPr lang="en-US"/>
        </a:p>
      </dgm:t>
    </dgm:pt>
  </dgm:ptLst>
  <dgm:cxnLst>
    <dgm:cxn modelId="{293D0FDC-B511-4533-BC25-E3799AF0906B}" type="presOf" srcId="{04CE294D-FE65-4C0D-9ED4-3A216E7CF928}" destId="{A3A490E5-C57F-4EE1-A302-43F3B3E461FA}" srcOrd="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DFC394-DF4C-4261-9167-180A8604887B}" type="doc">
      <dgm:prSet loTypeId="urn:microsoft.com/office/officeart/2005/8/layout/vList3" loCatId="list" qsTypeId="urn:microsoft.com/office/officeart/2005/8/quickstyle/simple1" qsCatId="simple" csTypeId="urn:microsoft.com/office/officeart/2005/8/colors/accent3_2" csCatId="accent3" phldr="1"/>
      <dgm:spPr/>
    </dgm:pt>
    <dgm:pt modelId="{65726C7D-BA3C-4DFF-8204-815171EE8F4D}">
      <dgm:prSet phldrT="[Text]" custT="1"/>
      <dgm:spPr/>
      <dgm:t>
        <a:bodyPr/>
        <a:lstStyle/>
        <a:p>
          <a:r>
            <a:rPr lang="en-US" sz="2000" dirty="0" smtClean="0">
              <a:latin typeface="Arial" panose="020B0604020202020204" pitchFamily="34" charset="0"/>
              <a:cs typeface="Arial" panose="020B0604020202020204" pitchFamily="34" charset="0"/>
            </a:rPr>
            <a:t>Destination PD District Administrator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invites staff</a:t>
          </a:r>
          <a:endParaRPr lang="en-US" sz="2000" dirty="0">
            <a:latin typeface="Arial" panose="020B0604020202020204" pitchFamily="34" charset="0"/>
            <a:cs typeface="Arial" panose="020B0604020202020204" pitchFamily="34" charset="0"/>
          </a:endParaRPr>
        </a:p>
      </dgm:t>
    </dgm:pt>
    <dgm:pt modelId="{E94B6FB9-4113-4DFE-A3D6-6DB5C9301A0E}" type="parTrans" cxnId="{1731EB32-D9CB-4CC6-B28B-C94D10DE5255}">
      <dgm:prSet/>
      <dgm:spPr/>
      <dgm:t>
        <a:bodyPr/>
        <a:lstStyle/>
        <a:p>
          <a:endParaRPr lang="en-US" sz="2000">
            <a:latin typeface="Arial" panose="020B0604020202020204" pitchFamily="34" charset="0"/>
            <a:cs typeface="Arial" panose="020B0604020202020204" pitchFamily="34" charset="0"/>
          </a:endParaRPr>
        </a:p>
      </dgm:t>
    </dgm:pt>
    <dgm:pt modelId="{CB53EAAE-990D-4957-BEC3-211BF0343F20}" type="sibTrans" cxnId="{1731EB32-D9CB-4CC6-B28B-C94D10DE5255}">
      <dgm:prSet/>
      <dgm:spPr/>
      <dgm:t>
        <a:bodyPr/>
        <a:lstStyle/>
        <a:p>
          <a:endParaRPr lang="en-US" sz="2000">
            <a:latin typeface="Arial" panose="020B0604020202020204" pitchFamily="34" charset="0"/>
            <a:cs typeface="Arial" panose="020B0604020202020204" pitchFamily="34" charset="0"/>
          </a:endParaRPr>
        </a:p>
      </dgm:t>
    </dgm:pt>
    <dgm:pt modelId="{8062F722-5F5E-4361-9092-A294E1C4AD6D}">
      <dgm:prSet phldrT="[Text]" custT="1"/>
      <dgm:spPr/>
      <dgm:t>
        <a:bodyPr/>
        <a:lstStyle/>
        <a:p>
          <a:r>
            <a:rPr lang="en-US" sz="2000" dirty="0" smtClean="0">
              <a:latin typeface="Arial" panose="020B0604020202020204" pitchFamily="34" charset="0"/>
              <a:cs typeface="Arial" panose="020B0604020202020204" pitchFamily="34" charset="0"/>
            </a:rPr>
            <a:t>Staff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receives activation email</a:t>
          </a:r>
          <a:endParaRPr lang="en-US" sz="2000" dirty="0">
            <a:latin typeface="Arial" panose="020B0604020202020204" pitchFamily="34" charset="0"/>
            <a:cs typeface="Arial" panose="020B0604020202020204" pitchFamily="34" charset="0"/>
          </a:endParaRPr>
        </a:p>
      </dgm:t>
    </dgm:pt>
    <dgm:pt modelId="{91D0AD6C-5105-4703-9DC9-933819E7FF9A}" type="parTrans" cxnId="{39A70A14-47FF-42F6-8559-196B5E46505C}">
      <dgm:prSet/>
      <dgm:spPr/>
      <dgm:t>
        <a:bodyPr/>
        <a:lstStyle/>
        <a:p>
          <a:endParaRPr lang="en-US" sz="2000">
            <a:latin typeface="Arial" panose="020B0604020202020204" pitchFamily="34" charset="0"/>
            <a:cs typeface="Arial" panose="020B0604020202020204" pitchFamily="34" charset="0"/>
          </a:endParaRPr>
        </a:p>
      </dgm:t>
    </dgm:pt>
    <dgm:pt modelId="{2999233C-FD27-4719-B629-AD631D23D7E2}" type="sibTrans" cxnId="{39A70A14-47FF-42F6-8559-196B5E46505C}">
      <dgm:prSet/>
      <dgm:spPr/>
      <dgm:t>
        <a:bodyPr/>
        <a:lstStyle/>
        <a:p>
          <a:endParaRPr lang="en-US" sz="2000">
            <a:latin typeface="Arial" panose="020B0604020202020204" pitchFamily="34" charset="0"/>
            <a:cs typeface="Arial" panose="020B0604020202020204" pitchFamily="34" charset="0"/>
          </a:endParaRPr>
        </a:p>
      </dgm:t>
    </dgm:pt>
    <dgm:pt modelId="{7B0479BD-81E4-4350-9404-CD29326364CD}">
      <dgm:prSet phldrT="[Text]" custT="1"/>
      <dgm:spPr/>
      <dgm:t>
        <a:bodyPr/>
        <a:lstStyle/>
        <a:p>
          <a:r>
            <a:rPr lang="en-US" sz="2000" dirty="0" smtClean="0">
              <a:latin typeface="Arial" panose="020B0604020202020204" pitchFamily="34" charset="0"/>
              <a:cs typeface="Arial" panose="020B0604020202020204" pitchFamily="34" charset="0"/>
            </a:rPr>
            <a:t>Staff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activates accounts</a:t>
          </a:r>
          <a:endParaRPr lang="en-US" sz="2000" dirty="0">
            <a:latin typeface="Arial" panose="020B0604020202020204" pitchFamily="34" charset="0"/>
            <a:cs typeface="Arial" panose="020B0604020202020204" pitchFamily="34" charset="0"/>
          </a:endParaRPr>
        </a:p>
      </dgm:t>
    </dgm:pt>
    <dgm:pt modelId="{D6355315-C0F2-4259-81B3-1A538D4DDCDC}" type="parTrans" cxnId="{C7C81C59-3799-48EB-A9AD-8E6017F6245D}">
      <dgm:prSet/>
      <dgm:spPr/>
      <dgm:t>
        <a:bodyPr/>
        <a:lstStyle/>
        <a:p>
          <a:endParaRPr lang="en-US" sz="2000">
            <a:latin typeface="Arial" panose="020B0604020202020204" pitchFamily="34" charset="0"/>
            <a:cs typeface="Arial" panose="020B0604020202020204" pitchFamily="34" charset="0"/>
          </a:endParaRPr>
        </a:p>
      </dgm:t>
    </dgm:pt>
    <dgm:pt modelId="{52FE52E6-CC98-49C3-BA73-DE19AF5A16EF}" type="sibTrans" cxnId="{C7C81C59-3799-48EB-A9AD-8E6017F6245D}">
      <dgm:prSet/>
      <dgm:spPr/>
      <dgm:t>
        <a:bodyPr/>
        <a:lstStyle/>
        <a:p>
          <a:endParaRPr lang="en-US" sz="2000">
            <a:latin typeface="Arial" panose="020B0604020202020204" pitchFamily="34" charset="0"/>
            <a:cs typeface="Arial" panose="020B0604020202020204" pitchFamily="34" charset="0"/>
          </a:endParaRPr>
        </a:p>
      </dgm:t>
    </dgm:pt>
    <dgm:pt modelId="{48A92A24-142C-4956-96F4-4EFD683B0AAF}" type="pres">
      <dgm:prSet presAssocID="{96DFC394-DF4C-4261-9167-180A8604887B}" presName="linearFlow" presStyleCnt="0">
        <dgm:presLayoutVars>
          <dgm:dir/>
          <dgm:resizeHandles val="exact"/>
        </dgm:presLayoutVars>
      </dgm:prSet>
      <dgm:spPr/>
    </dgm:pt>
    <dgm:pt modelId="{FDF07DAD-C552-4DFA-9E3C-B6B557577324}" type="pres">
      <dgm:prSet presAssocID="{65726C7D-BA3C-4DFF-8204-815171EE8F4D}" presName="composite" presStyleCnt="0"/>
      <dgm:spPr/>
    </dgm:pt>
    <dgm:pt modelId="{AC683C18-A851-48F2-AC8F-901478CCBF42}" type="pres">
      <dgm:prSet presAssocID="{65726C7D-BA3C-4DFF-8204-815171EE8F4D}" presName="imgShp" presStyleLbl="fgImgPlace1" presStyleIdx="0" presStyleCnt="3" custLinFactNeighborX="-87714" custLinFactNeighborY="-168"/>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8F99055-630F-49BC-BE6E-64A802E5B275}" type="pres">
      <dgm:prSet presAssocID="{65726C7D-BA3C-4DFF-8204-815171EE8F4D}" presName="txShp" presStyleLbl="node1" presStyleIdx="0" presStyleCnt="3" custScaleX="124299">
        <dgm:presLayoutVars>
          <dgm:bulletEnabled val="1"/>
        </dgm:presLayoutVars>
      </dgm:prSet>
      <dgm:spPr/>
      <dgm:t>
        <a:bodyPr/>
        <a:lstStyle/>
        <a:p>
          <a:endParaRPr lang="en-US"/>
        </a:p>
      </dgm:t>
    </dgm:pt>
    <dgm:pt modelId="{CB01FF20-7D3A-4903-8BA6-66C98DB459BA}" type="pres">
      <dgm:prSet presAssocID="{CB53EAAE-990D-4957-BEC3-211BF0343F20}" presName="spacing" presStyleCnt="0"/>
      <dgm:spPr/>
    </dgm:pt>
    <dgm:pt modelId="{504E610A-660E-4D6D-8681-FBBD92E6FFDE}" type="pres">
      <dgm:prSet presAssocID="{8062F722-5F5E-4361-9092-A294E1C4AD6D}" presName="composite" presStyleCnt="0"/>
      <dgm:spPr/>
    </dgm:pt>
    <dgm:pt modelId="{50121EF5-C892-4197-B98C-29BEA8D1DAB9}" type="pres">
      <dgm:prSet presAssocID="{8062F722-5F5E-4361-9092-A294E1C4AD6D}" presName="imgShp" presStyleLbl="fgImgPlace1" presStyleIdx="1" presStyleCnt="3" custLinFactNeighborX="-65885" custLinFactNeighborY="-1712"/>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 modelId="{C9956A84-2143-4CEC-8DD2-A484AA8B6264}" type="pres">
      <dgm:prSet presAssocID="{8062F722-5F5E-4361-9092-A294E1C4AD6D}" presName="txShp" presStyleLbl="node1" presStyleIdx="1" presStyleCnt="3" custScaleX="123732">
        <dgm:presLayoutVars>
          <dgm:bulletEnabled val="1"/>
        </dgm:presLayoutVars>
      </dgm:prSet>
      <dgm:spPr/>
      <dgm:t>
        <a:bodyPr/>
        <a:lstStyle/>
        <a:p>
          <a:endParaRPr lang="en-US"/>
        </a:p>
      </dgm:t>
    </dgm:pt>
    <dgm:pt modelId="{6E93ABEC-CE91-4E05-BA8F-188A4205E013}" type="pres">
      <dgm:prSet presAssocID="{2999233C-FD27-4719-B629-AD631D23D7E2}" presName="spacing" presStyleCnt="0"/>
      <dgm:spPr/>
    </dgm:pt>
    <dgm:pt modelId="{883E9C18-0A00-4DBC-BD8B-98276C2BBF5F}" type="pres">
      <dgm:prSet presAssocID="{7B0479BD-81E4-4350-9404-CD29326364CD}" presName="composite" presStyleCnt="0"/>
      <dgm:spPr/>
    </dgm:pt>
    <dgm:pt modelId="{3E722ABC-9BC2-489A-ABE7-881F5A322CF1}" type="pres">
      <dgm:prSet presAssocID="{7B0479BD-81E4-4350-9404-CD29326364CD}" presName="imgShp" presStyleLbl="fgImgPlace1" presStyleIdx="2" presStyleCnt="3" custLinFactNeighborX="-77811" custLinFactNeighborY="3338"/>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7F4DFB11-7180-4B2F-BECA-71AC1EB019F2}" type="pres">
      <dgm:prSet presAssocID="{7B0479BD-81E4-4350-9404-CD29326364CD}" presName="txShp" presStyleLbl="node1" presStyleIdx="2" presStyleCnt="3" custScaleX="123936">
        <dgm:presLayoutVars>
          <dgm:bulletEnabled val="1"/>
        </dgm:presLayoutVars>
      </dgm:prSet>
      <dgm:spPr/>
      <dgm:t>
        <a:bodyPr/>
        <a:lstStyle/>
        <a:p>
          <a:endParaRPr lang="en-US"/>
        </a:p>
      </dgm:t>
    </dgm:pt>
  </dgm:ptLst>
  <dgm:cxnLst>
    <dgm:cxn modelId="{39A70A14-47FF-42F6-8559-196B5E46505C}" srcId="{96DFC394-DF4C-4261-9167-180A8604887B}" destId="{8062F722-5F5E-4361-9092-A294E1C4AD6D}" srcOrd="1" destOrd="0" parTransId="{91D0AD6C-5105-4703-9DC9-933819E7FF9A}" sibTransId="{2999233C-FD27-4719-B629-AD631D23D7E2}"/>
    <dgm:cxn modelId="{1731EB32-D9CB-4CC6-B28B-C94D10DE5255}" srcId="{96DFC394-DF4C-4261-9167-180A8604887B}" destId="{65726C7D-BA3C-4DFF-8204-815171EE8F4D}" srcOrd="0" destOrd="0" parTransId="{E94B6FB9-4113-4DFE-A3D6-6DB5C9301A0E}" sibTransId="{CB53EAAE-990D-4957-BEC3-211BF0343F20}"/>
    <dgm:cxn modelId="{74DA56F6-AE18-491D-9AD8-FA6B2852AC27}" type="presOf" srcId="{8062F722-5F5E-4361-9092-A294E1C4AD6D}" destId="{C9956A84-2143-4CEC-8DD2-A484AA8B6264}" srcOrd="0" destOrd="0" presId="urn:microsoft.com/office/officeart/2005/8/layout/vList3"/>
    <dgm:cxn modelId="{33F0B1CC-7F11-4012-9A28-2CBF3150D243}" type="presOf" srcId="{96DFC394-DF4C-4261-9167-180A8604887B}" destId="{48A92A24-142C-4956-96F4-4EFD683B0AAF}" srcOrd="0" destOrd="0" presId="urn:microsoft.com/office/officeart/2005/8/layout/vList3"/>
    <dgm:cxn modelId="{BD110875-6B9C-4894-B84A-A02110B2FB54}" type="presOf" srcId="{7B0479BD-81E4-4350-9404-CD29326364CD}" destId="{7F4DFB11-7180-4B2F-BECA-71AC1EB019F2}" srcOrd="0" destOrd="0" presId="urn:microsoft.com/office/officeart/2005/8/layout/vList3"/>
    <dgm:cxn modelId="{080C24D2-075E-47AC-AF7A-5F78959BD905}" type="presOf" srcId="{65726C7D-BA3C-4DFF-8204-815171EE8F4D}" destId="{B8F99055-630F-49BC-BE6E-64A802E5B275}" srcOrd="0" destOrd="0" presId="urn:microsoft.com/office/officeart/2005/8/layout/vList3"/>
    <dgm:cxn modelId="{C7C81C59-3799-48EB-A9AD-8E6017F6245D}" srcId="{96DFC394-DF4C-4261-9167-180A8604887B}" destId="{7B0479BD-81E4-4350-9404-CD29326364CD}" srcOrd="2" destOrd="0" parTransId="{D6355315-C0F2-4259-81B3-1A538D4DDCDC}" sibTransId="{52FE52E6-CC98-49C3-BA73-DE19AF5A16EF}"/>
    <dgm:cxn modelId="{6799DA79-8B3D-46EC-96FD-1470B669668C}" type="presParOf" srcId="{48A92A24-142C-4956-96F4-4EFD683B0AAF}" destId="{FDF07DAD-C552-4DFA-9E3C-B6B557577324}" srcOrd="0" destOrd="0" presId="urn:microsoft.com/office/officeart/2005/8/layout/vList3"/>
    <dgm:cxn modelId="{E11CAA56-C419-4573-90C3-3644A087CD08}" type="presParOf" srcId="{FDF07DAD-C552-4DFA-9E3C-B6B557577324}" destId="{AC683C18-A851-48F2-AC8F-901478CCBF42}" srcOrd="0" destOrd="0" presId="urn:microsoft.com/office/officeart/2005/8/layout/vList3"/>
    <dgm:cxn modelId="{37DC7A0B-3A02-48D3-867D-BF8B9327622C}" type="presParOf" srcId="{FDF07DAD-C552-4DFA-9E3C-B6B557577324}" destId="{B8F99055-630F-49BC-BE6E-64A802E5B275}" srcOrd="1" destOrd="0" presId="urn:microsoft.com/office/officeart/2005/8/layout/vList3"/>
    <dgm:cxn modelId="{E8547557-D51B-4C0F-9EAC-44C35DCA1A4A}" type="presParOf" srcId="{48A92A24-142C-4956-96F4-4EFD683B0AAF}" destId="{CB01FF20-7D3A-4903-8BA6-66C98DB459BA}" srcOrd="1" destOrd="0" presId="urn:microsoft.com/office/officeart/2005/8/layout/vList3"/>
    <dgm:cxn modelId="{FC8E304E-885C-401F-A740-7F4C1526556E}" type="presParOf" srcId="{48A92A24-142C-4956-96F4-4EFD683B0AAF}" destId="{504E610A-660E-4D6D-8681-FBBD92E6FFDE}" srcOrd="2" destOrd="0" presId="urn:microsoft.com/office/officeart/2005/8/layout/vList3"/>
    <dgm:cxn modelId="{41BC4081-7839-4EDC-BF4A-4AD5CC06FAEB}" type="presParOf" srcId="{504E610A-660E-4D6D-8681-FBBD92E6FFDE}" destId="{50121EF5-C892-4197-B98C-29BEA8D1DAB9}" srcOrd="0" destOrd="0" presId="urn:microsoft.com/office/officeart/2005/8/layout/vList3"/>
    <dgm:cxn modelId="{F44A3950-86F4-426E-B131-DB1554376719}" type="presParOf" srcId="{504E610A-660E-4D6D-8681-FBBD92E6FFDE}" destId="{C9956A84-2143-4CEC-8DD2-A484AA8B6264}" srcOrd="1" destOrd="0" presId="urn:microsoft.com/office/officeart/2005/8/layout/vList3"/>
    <dgm:cxn modelId="{D041F47C-39D5-4BBE-8078-0ABCFD78AA6D}" type="presParOf" srcId="{48A92A24-142C-4956-96F4-4EFD683B0AAF}" destId="{6E93ABEC-CE91-4E05-BA8F-188A4205E013}" srcOrd="3" destOrd="0" presId="urn:microsoft.com/office/officeart/2005/8/layout/vList3"/>
    <dgm:cxn modelId="{5889C660-4737-401D-959A-102720EB40EF}" type="presParOf" srcId="{48A92A24-142C-4956-96F4-4EFD683B0AAF}" destId="{883E9C18-0A00-4DBC-BD8B-98276C2BBF5F}" srcOrd="4" destOrd="0" presId="urn:microsoft.com/office/officeart/2005/8/layout/vList3"/>
    <dgm:cxn modelId="{BD50A27B-6DD3-4B90-BD28-3AB8FCF0E499}" type="presParOf" srcId="{883E9C18-0A00-4DBC-BD8B-98276C2BBF5F}" destId="{3E722ABC-9BC2-489A-ABE7-881F5A322CF1}" srcOrd="0" destOrd="0" presId="urn:microsoft.com/office/officeart/2005/8/layout/vList3"/>
    <dgm:cxn modelId="{2907E823-0418-45DF-A07C-DA66069521CB}" type="presParOf" srcId="{883E9C18-0A00-4DBC-BD8B-98276C2BBF5F}" destId="{7F4DFB11-7180-4B2F-BECA-71AC1EB019F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DFC394-DF4C-4261-9167-180A8604887B}" type="doc">
      <dgm:prSet loTypeId="urn:microsoft.com/office/officeart/2005/8/layout/vList3" loCatId="list" qsTypeId="urn:microsoft.com/office/officeart/2005/8/quickstyle/simple1" qsCatId="simple" csTypeId="urn:microsoft.com/office/officeart/2005/8/colors/accent1_2" csCatId="accent1" phldr="1"/>
      <dgm:spPr/>
    </dgm:pt>
    <dgm:pt modelId="{65726C7D-BA3C-4DFF-8204-815171EE8F4D}">
      <dgm:prSet phldrT="[Text]" custT="1"/>
      <dgm:spPr/>
      <dgm:t>
        <a:bodyPr/>
        <a:lstStyle/>
        <a:p>
          <a:r>
            <a:rPr lang="en-US" sz="2000" dirty="0" smtClean="0">
              <a:latin typeface="Arial" panose="020B0604020202020204" pitchFamily="34" charset="0"/>
              <a:cs typeface="Arial" panose="020B0604020202020204" pitchFamily="34" charset="0"/>
            </a:rPr>
            <a:t>District Leaders nominate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Destination PD District Administrator</a:t>
          </a:r>
          <a:endParaRPr lang="en-US" sz="2000" dirty="0">
            <a:latin typeface="Arial" panose="020B0604020202020204" pitchFamily="34" charset="0"/>
            <a:cs typeface="Arial" panose="020B0604020202020204" pitchFamily="34" charset="0"/>
          </a:endParaRPr>
        </a:p>
      </dgm:t>
    </dgm:pt>
    <dgm:pt modelId="{E94B6FB9-4113-4DFE-A3D6-6DB5C9301A0E}" type="parTrans" cxnId="{1731EB32-D9CB-4CC6-B28B-C94D10DE5255}">
      <dgm:prSet/>
      <dgm:spPr/>
      <dgm:t>
        <a:bodyPr/>
        <a:lstStyle/>
        <a:p>
          <a:endParaRPr lang="en-US" sz="2000">
            <a:latin typeface="Arial" panose="020B0604020202020204" pitchFamily="34" charset="0"/>
            <a:cs typeface="Arial" panose="020B0604020202020204" pitchFamily="34" charset="0"/>
          </a:endParaRPr>
        </a:p>
      </dgm:t>
    </dgm:pt>
    <dgm:pt modelId="{CB53EAAE-990D-4957-BEC3-211BF0343F20}" type="sibTrans" cxnId="{1731EB32-D9CB-4CC6-B28B-C94D10DE5255}">
      <dgm:prSet/>
      <dgm:spPr/>
      <dgm:t>
        <a:bodyPr/>
        <a:lstStyle/>
        <a:p>
          <a:endParaRPr lang="en-US" sz="2000">
            <a:latin typeface="Arial" panose="020B0604020202020204" pitchFamily="34" charset="0"/>
            <a:cs typeface="Arial" panose="020B0604020202020204" pitchFamily="34" charset="0"/>
          </a:endParaRPr>
        </a:p>
      </dgm:t>
    </dgm:pt>
    <dgm:pt modelId="{8062F722-5F5E-4361-9092-A294E1C4AD6D}">
      <dgm:prSet phldrT="[Text]" custT="1"/>
      <dgm:spPr/>
      <dgm:t>
        <a:bodyPr/>
        <a:lstStyle/>
        <a:p>
          <a:r>
            <a:rPr lang="en-US" sz="2000" dirty="0" smtClean="0">
              <a:latin typeface="Arial" panose="020B0604020202020204" pitchFamily="34" charset="0"/>
              <a:cs typeface="Arial" panose="020B0604020202020204" pitchFamily="34" charset="0"/>
            </a:rPr>
            <a:t>Destination PD District Administrator</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invitation staff</a:t>
          </a:r>
          <a:endParaRPr lang="en-US" sz="2000" dirty="0">
            <a:latin typeface="Arial" panose="020B0604020202020204" pitchFamily="34" charset="0"/>
            <a:cs typeface="Arial" panose="020B0604020202020204" pitchFamily="34" charset="0"/>
          </a:endParaRPr>
        </a:p>
      </dgm:t>
    </dgm:pt>
    <dgm:pt modelId="{91D0AD6C-5105-4703-9DC9-933819E7FF9A}" type="parTrans" cxnId="{39A70A14-47FF-42F6-8559-196B5E46505C}">
      <dgm:prSet/>
      <dgm:spPr/>
      <dgm:t>
        <a:bodyPr/>
        <a:lstStyle/>
        <a:p>
          <a:endParaRPr lang="en-US" sz="2000">
            <a:latin typeface="Arial" panose="020B0604020202020204" pitchFamily="34" charset="0"/>
            <a:cs typeface="Arial" panose="020B0604020202020204" pitchFamily="34" charset="0"/>
          </a:endParaRPr>
        </a:p>
      </dgm:t>
    </dgm:pt>
    <dgm:pt modelId="{2999233C-FD27-4719-B629-AD631D23D7E2}" type="sibTrans" cxnId="{39A70A14-47FF-42F6-8559-196B5E46505C}">
      <dgm:prSet/>
      <dgm:spPr/>
      <dgm:t>
        <a:bodyPr/>
        <a:lstStyle/>
        <a:p>
          <a:endParaRPr lang="en-US" sz="2000">
            <a:latin typeface="Arial" panose="020B0604020202020204" pitchFamily="34" charset="0"/>
            <a:cs typeface="Arial" panose="020B0604020202020204" pitchFamily="34" charset="0"/>
          </a:endParaRPr>
        </a:p>
      </dgm:t>
    </dgm:pt>
    <dgm:pt modelId="{7B0479BD-81E4-4350-9404-CD29326364CD}">
      <dgm:prSet phldrT="[Text]" custT="1"/>
      <dgm:spPr/>
      <dgm:t>
        <a:bodyPr/>
        <a:lstStyle/>
        <a:p>
          <a:r>
            <a:rPr lang="en-US" sz="2000" dirty="0" smtClean="0">
              <a:latin typeface="Arial" panose="020B0604020202020204" pitchFamily="34" charset="0"/>
              <a:cs typeface="Arial" panose="020B0604020202020204" pitchFamily="34" charset="0"/>
            </a:rPr>
            <a:t>Staff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activates accounts</a:t>
          </a:r>
          <a:endParaRPr lang="en-US" sz="2000" dirty="0">
            <a:latin typeface="Arial" panose="020B0604020202020204" pitchFamily="34" charset="0"/>
            <a:cs typeface="Arial" panose="020B0604020202020204" pitchFamily="34" charset="0"/>
          </a:endParaRPr>
        </a:p>
      </dgm:t>
    </dgm:pt>
    <dgm:pt modelId="{D6355315-C0F2-4259-81B3-1A538D4DDCDC}" type="parTrans" cxnId="{C7C81C59-3799-48EB-A9AD-8E6017F6245D}">
      <dgm:prSet/>
      <dgm:spPr/>
      <dgm:t>
        <a:bodyPr/>
        <a:lstStyle/>
        <a:p>
          <a:endParaRPr lang="en-US" sz="2000">
            <a:latin typeface="Arial" panose="020B0604020202020204" pitchFamily="34" charset="0"/>
            <a:cs typeface="Arial" panose="020B0604020202020204" pitchFamily="34" charset="0"/>
          </a:endParaRPr>
        </a:p>
      </dgm:t>
    </dgm:pt>
    <dgm:pt modelId="{52FE52E6-CC98-49C3-BA73-DE19AF5A16EF}" type="sibTrans" cxnId="{C7C81C59-3799-48EB-A9AD-8E6017F6245D}">
      <dgm:prSet/>
      <dgm:spPr/>
      <dgm:t>
        <a:bodyPr/>
        <a:lstStyle/>
        <a:p>
          <a:endParaRPr lang="en-US" sz="2000">
            <a:latin typeface="Arial" panose="020B0604020202020204" pitchFamily="34" charset="0"/>
            <a:cs typeface="Arial" panose="020B0604020202020204" pitchFamily="34" charset="0"/>
          </a:endParaRPr>
        </a:p>
      </dgm:t>
    </dgm:pt>
    <dgm:pt modelId="{48A92A24-142C-4956-96F4-4EFD683B0AAF}" type="pres">
      <dgm:prSet presAssocID="{96DFC394-DF4C-4261-9167-180A8604887B}" presName="linearFlow" presStyleCnt="0">
        <dgm:presLayoutVars>
          <dgm:dir/>
          <dgm:resizeHandles val="exact"/>
        </dgm:presLayoutVars>
      </dgm:prSet>
      <dgm:spPr/>
    </dgm:pt>
    <dgm:pt modelId="{FDF07DAD-C552-4DFA-9E3C-B6B557577324}" type="pres">
      <dgm:prSet presAssocID="{65726C7D-BA3C-4DFF-8204-815171EE8F4D}" presName="composite" presStyleCnt="0"/>
      <dgm:spPr/>
    </dgm:pt>
    <dgm:pt modelId="{AC683C18-A851-48F2-AC8F-901478CCBF42}" type="pres">
      <dgm:prSet presAssocID="{65726C7D-BA3C-4DFF-8204-815171EE8F4D}" presName="imgShp" presStyleLbl="fgImgPlace1" presStyleIdx="0" presStyleCnt="3" custLinFactNeighborX="-87714" custLinFactNeighborY="-168"/>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B8F99055-630F-49BC-BE6E-64A802E5B275}" type="pres">
      <dgm:prSet presAssocID="{65726C7D-BA3C-4DFF-8204-815171EE8F4D}" presName="txShp" presStyleLbl="node1" presStyleIdx="0" presStyleCnt="3" custScaleX="124299">
        <dgm:presLayoutVars>
          <dgm:bulletEnabled val="1"/>
        </dgm:presLayoutVars>
      </dgm:prSet>
      <dgm:spPr/>
      <dgm:t>
        <a:bodyPr/>
        <a:lstStyle/>
        <a:p>
          <a:endParaRPr lang="en-US"/>
        </a:p>
      </dgm:t>
    </dgm:pt>
    <dgm:pt modelId="{CB01FF20-7D3A-4903-8BA6-66C98DB459BA}" type="pres">
      <dgm:prSet presAssocID="{CB53EAAE-990D-4957-BEC3-211BF0343F20}" presName="spacing" presStyleCnt="0"/>
      <dgm:spPr/>
    </dgm:pt>
    <dgm:pt modelId="{504E610A-660E-4D6D-8681-FBBD92E6FFDE}" type="pres">
      <dgm:prSet presAssocID="{8062F722-5F5E-4361-9092-A294E1C4AD6D}" presName="composite" presStyleCnt="0"/>
      <dgm:spPr/>
    </dgm:pt>
    <dgm:pt modelId="{50121EF5-C892-4197-B98C-29BEA8D1DAB9}" type="pres">
      <dgm:prSet presAssocID="{8062F722-5F5E-4361-9092-A294E1C4AD6D}" presName="imgShp" presStyleLbl="fgImgPlace1" presStyleIdx="1" presStyleCnt="3" custLinFactNeighborX="-65885" custLinFactNeighborY="-1712"/>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C9956A84-2143-4CEC-8DD2-A484AA8B6264}" type="pres">
      <dgm:prSet presAssocID="{8062F722-5F5E-4361-9092-A294E1C4AD6D}" presName="txShp" presStyleLbl="node1" presStyleIdx="1" presStyleCnt="3" custScaleX="123732">
        <dgm:presLayoutVars>
          <dgm:bulletEnabled val="1"/>
        </dgm:presLayoutVars>
      </dgm:prSet>
      <dgm:spPr/>
      <dgm:t>
        <a:bodyPr/>
        <a:lstStyle/>
        <a:p>
          <a:endParaRPr lang="en-US"/>
        </a:p>
      </dgm:t>
    </dgm:pt>
    <dgm:pt modelId="{6E93ABEC-CE91-4E05-BA8F-188A4205E013}" type="pres">
      <dgm:prSet presAssocID="{2999233C-FD27-4719-B629-AD631D23D7E2}" presName="spacing" presStyleCnt="0"/>
      <dgm:spPr/>
    </dgm:pt>
    <dgm:pt modelId="{883E9C18-0A00-4DBC-BD8B-98276C2BBF5F}" type="pres">
      <dgm:prSet presAssocID="{7B0479BD-81E4-4350-9404-CD29326364CD}" presName="composite" presStyleCnt="0"/>
      <dgm:spPr/>
    </dgm:pt>
    <dgm:pt modelId="{3E722ABC-9BC2-489A-ABE7-881F5A322CF1}" type="pres">
      <dgm:prSet presAssocID="{7B0479BD-81E4-4350-9404-CD29326364CD}" presName="imgShp" presStyleLbl="fgImgPlace1" presStyleIdx="2" presStyleCnt="3" custLinFactNeighborX="-77811" custLinFactNeighborY="3338"/>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7F4DFB11-7180-4B2F-BECA-71AC1EB019F2}" type="pres">
      <dgm:prSet presAssocID="{7B0479BD-81E4-4350-9404-CD29326364CD}" presName="txShp" presStyleLbl="node1" presStyleIdx="2" presStyleCnt="3" custScaleX="123936">
        <dgm:presLayoutVars>
          <dgm:bulletEnabled val="1"/>
        </dgm:presLayoutVars>
      </dgm:prSet>
      <dgm:spPr/>
      <dgm:t>
        <a:bodyPr/>
        <a:lstStyle/>
        <a:p>
          <a:endParaRPr lang="en-US"/>
        </a:p>
      </dgm:t>
    </dgm:pt>
  </dgm:ptLst>
  <dgm:cxnLst>
    <dgm:cxn modelId="{05E3CA16-5C62-4530-85FB-29DDA4F3806D}" type="presOf" srcId="{65726C7D-BA3C-4DFF-8204-815171EE8F4D}" destId="{B8F99055-630F-49BC-BE6E-64A802E5B275}" srcOrd="0" destOrd="0" presId="urn:microsoft.com/office/officeart/2005/8/layout/vList3"/>
    <dgm:cxn modelId="{C7C81C59-3799-48EB-A9AD-8E6017F6245D}" srcId="{96DFC394-DF4C-4261-9167-180A8604887B}" destId="{7B0479BD-81E4-4350-9404-CD29326364CD}" srcOrd="2" destOrd="0" parTransId="{D6355315-C0F2-4259-81B3-1A538D4DDCDC}" sibTransId="{52FE52E6-CC98-49C3-BA73-DE19AF5A16EF}"/>
    <dgm:cxn modelId="{1731EB32-D9CB-4CC6-B28B-C94D10DE5255}" srcId="{96DFC394-DF4C-4261-9167-180A8604887B}" destId="{65726C7D-BA3C-4DFF-8204-815171EE8F4D}" srcOrd="0" destOrd="0" parTransId="{E94B6FB9-4113-4DFE-A3D6-6DB5C9301A0E}" sibTransId="{CB53EAAE-990D-4957-BEC3-211BF0343F20}"/>
    <dgm:cxn modelId="{B0984AC4-BC8C-4139-B93D-B44A7430C3DD}" type="presOf" srcId="{96DFC394-DF4C-4261-9167-180A8604887B}" destId="{48A92A24-142C-4956-96F4-4EFD683B0AAF}" srcOrd="0" destOrd="0" presId="urn:microsoft.com/office/officeart/2005/8/layout/vList3"/>
    <dgm:cxn modelId="{D2B3F1B7-C114-41DE-BD7A-FAFF6DFC523C}" type="presOf" srcId="{7B0479BD-81E4-4350-9404-CD29326364CD}" destId="{7F4DFB11-7180-4B2F-BECA-71AC1EB019F2}" srcOrd="0" destOrd="0" presId="urn:microsoft.com/office/officeart/2005/8/layout/vList3"/>
    <dgm:cxn modelId="{6E1B187B-7227-4DFA-AD3E-CA9E666D2F9A}" type="presOf" srcId="{8062F722-5F5E-4361-9092-A294E1C4AD6D}" destId="{C9956A84-2143-4CEC-8DD2-A484AA8B6264}" srcOrd="0" destOrd="0" presId="urn:microsoft.com/office/officeart/2005/8/layout/vList3"/>
    <dgm:cxn modelId="{39A70A14-47FF-42F6-8559-196B5E46505C}" srcId="{96DFC394-DF4C-4261-9167-180A8604887B}" destId="{8062F722-5F5E-4361-9092-A294E1C4AD6D}" srcOrd="1" destOrd="0" parTransId="{91D0AD6C-5105-4703-9DC9-933819E7FF9A}" sibTransId="{2999233C-FD27-4719-B629-AD631D23D7E2}"/>
    <dgm:cxn modelId="{B30CE0D1-D0EE-4CC4-8DB4-FECDFA537485}" type="presParOf" srcId="{48A92A24-142C-4956-96F4-4EFD683B0AAF}" destId="{FDF07DAD-C552-4DFA-9E3C-B6B557577324}" srcOrd="0" destOrd="0" presId="urn:microsoft.com/office/officeart/2005/8/layout/vList3"/>
    <dgm:cxn modelId="{0238EEF2-78A7-44CD-B52E-2C3906CB38B4}" type="presParOf" srcId="{FDF07DAD-C552-4DFA-9E3C-B6B557577324}" destId="{AC683C18-A851-48F2-AC8F-901478CCBF42}" srcOrd="0" destOrd="0" presId="urn:microsoft.com/office/officeart/2005/8/layout/vList3"/>
    <dgm:cxn modelId="{90B3CC61-3508-499E-98A9-E7B33A8A5027}" type="presParOf" srcId="{FDF07DAD-C552-4DFA-9E3C-B6B557577324}" destId="{B8F99055-630F-49BC-BE6E-64A802E5B275}" srcOrd="1" destOrd="0" presId="urn:microsoft.com/office/officeart/2005/8/layout/vList3"/>
    <dgm:cxn modelId="{75C9B9C7-6320-4D3B-A74B-C9F5CD1959DA}" type="presParOf" srcId="{48A92A24-142C-4956-96F4-4EFD683B0AAF}" destId="{CB01FF20-7D3A-4903-8BA6-66C98DB459BA}" srcOrd="1" destOrd="0" presId="urn:microsoft.com/office/officeart/2005/8/layout/vList3"/>
    <dgm:cxn modelId="{967722C2-2426-40D0-BC83-ABFCA50F12CF}" type="presParOf" srcId="{48A92A24-142C-4956-96F4-4EFD683B0AAF}" destId="{504E610A-660E-4D6D-8681-FBBD92E6FFDE}" srcOrd="2" destOrd="0" presId="urn:microsoft.com/office/officeart/2005/8/layout/vList3"/>
    <dgm:cxn modelId="{C6D80F12-28F5-4B7E-9C01-333070ED4C8A}" type="presParOf" srcId="{504E610A-660E-4D6D-8681-FBBD92E6FFDE}" destId="{50121EF5-C892-4197-B98C-29BEA8D1DAB9}" srcOrd="0" destOrd="0" presId="urn:microsoft.com/office/officeart/2005/8/layout/vList3"/>
    <dgm:cxn modelId="{9BA71914-B131-4A32-AAF7-54A97688994D}" type="presParOf" srcId="{504E610A-660E-4D6D-8681-FBBD92E6FFDE}" destId="{C9956A84-2143-4CEC-8DD2-A484AA8B6264}" srcOrd="1" destOrd="0" presId="urn:microsoft.com/office/officeart/2005/8/layout/vList3"/>
    <dgm:cxn modelId="{63DD1DBA-93B8-4AB8-8A48-90F1A1EEF7FA}" type="presParOf" srcId="{48A92A24-142C-4956-96F4-4EFD683B0AAF}" destId="{6E93ABEC-CE91-4E05-BA8F-188A4205E013}" srcOrd="3" destOrd="0" presId="urn:microsoft.com/office/officeart/2005/8/layout/vList3"/>
    <dgm:cxn modelId="{ADAD559D-BC72-40F1-A1C2-74EE6C28EBD4}" type="presParOf" srcId="{48A92A24-142C-4956-96F4-4EFD683B0AAF}" destId="{883E9C18-0A00-4DBC-BD8B-98276C2BBF5F}" srcOrd="4" destOrd="0" presId="urn:microsoft.com/office/officeart/2005/8/layout/vList3"/>
    <dgm:cxn modelId="{1A86BD9C-013F-41C4-99F2-82AF5A85CDD7}" type="presParOf" srcId="{883E9C18-0A00-4DBC-BD8B-98276C2BBF5F}" destId="{3E722ABC-9BC2-489A-ABE7-881F5A322CF1}" srcOrd="0" destOrd="0" presId="urn:microsoft.com/office/officeart/2005/8/layout/vList3"/>
    <dgm:cxn modelId="{8267BEB8-0501-4C27-8038-0422E68996E2}" type="presParOf" srcId="{883E9C18-0A00-4DBC-BD8B-98276C2BBF5F}" destId="{7F4DFB11-7180-4B2F-BECA-71AC1EB019F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DFC394-DF4C-4261-9167-180A8604887B}" type="doc">
      <dgm:prSet loTypeId="urn:microsoft.com/office/officeart/2005/8/layout/vList3" loCatId="list" qsTypeId="urn:microsoft.com/office/officeart/2005/8/quickstyle/simple1" qsCatId="simple" csTypeId="urn:microsoft.com/office/officeart/2005/8/colors/colorful1" csCatId="colorful" phldr="1"/>
      <dgm:spPr/>
    </dgm:pt>
    <dgm:pt modelId="{65726C7D-BA3C-4DFF-8204-815171EE8F4D}">
      <dgm:prSet phldrT="[Text]" custT="1"/>
      <dgm:spPr/>
      <dgm:t>
        <a:bodyPr/>
        <a:lstStyle/>
        <a:p>
          <a:r>
            <a:rPr lang="en-US" sz="2000" i="0" dirty="0" smtClean="0">
              <a:solidFill>
                <a:schemeClr val="bg1"/>
              </a:solidFill>
              <a:effectLst/>
              <a:latin typeface="Arial" panose="020B0604020202020204" pitchFamily="34" charset="0"/>
              <a:ea typeface="ＭＳ Ｐゴシック" charset="-128"/>
              <a:cs typeface="Arial" panose="020B0604020202020204" pitchFamily="34" charset="0"/>
            </a:rPr>
            <a:t>Check with your district MAP coordinator</a:t>
          </a:r>
          <a:endParaRPr lang="en-US" sz="2000" i="0" u="sng" dirty="0">
            <a:solidFill>
              <a:schemeClr val="bg1"/>
            </a:solidFill>
            <a:latin typeface="Arial" panose="020B0604020202020204" pitchFamily="34" charset="0"/>
            <a:cs typeface="Arial" panose="020B0604020202020204" pitchFamily="34" charset="0"/>
          </a:endParaRPr>
        </a:p>
      </dgm:t>
    </dgm:pt>
    <dgm:pt modelId="{E94B6FB9-4113-4DFE-A3D6-6DB5C9301A0E}" type="parTrans" cxnId="{1731EB32-D9CB-4CC6-B28B-C94D10DE5255}">
      <dgm:prSet/>
      <dgm:spPr/>
      <dgm:t>
        <a:bodyPr/>
        <a:lstStyle/>
        <a:p>
          <a:endParaRPr lang="en-US" sz="2900"/>
        </a:p>
      </dgm:t>
    </dgm:pt>
    <dgm:pt modelId="{CB53EAAE-990D-4957-BEC3-211BF0343F20}" type="sibTrans" cxnId="{1731EB32-D9CB-4CC6-B28B-C94D10DE5255}">
      <dgm:prSet/>
      <dgm:spPr/>
      <dgm:t>
        <a:bodyPr/>
        <a:lstStyle/>
        <a:p>
          <a:endParaRPr lang="en-US" sz="2900"/>
        </a:p>
      </dgm:t>
    </dgm:pt>
    <dgm:pt modelId="{48A92A24-142C-4956-96F4-4EFD683B0AAF}" type="pres">
      <dgm:prSet presAssocID="{96DFC394-DF4C-4261-9167-180A8604887B}" presName="linearFlow" presStyleCnt="0">
        <dgm:presLayoutVars>
          <dgm:dir/>
          <dgm:resizeHandles val="exact"/>
        </dgm:presLayoutVars>
      </dgm:prSet>
      <dgm:spPr/>
    </dgm:pt>
    <dgm:pt modelId="{FDF07DAD-C552-4DFA-9E3C-B6B557577324}" type="pres">
      <dgm:prSet presAssocID="{65726C7D-BA3C-4DFF-8204-815171EE8F4D}" presName="composite" presStyleCnt="0"/>
      <dgm:spPr/>
    </dgm:pt>
    <dgm:pt modelId="{AC683C18-A851-48F2-AC8F-901478CCBF42}" type="pres">
      <dgm:prSet presAssocID="{65726C7D-BA3C-4DFF-8204-815171EE8F4D}" presName="imgShp" presStyleLbl="fgImgPlace1" presStyleIdx="0" presStyleCnt="1" custLinFactNeighborX="-87714" custLinFactNeighborY="-168"/>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B8F99055-630F-49BC-BE6E-64A802E5B275}" type="pres">
      <dgm:prSet presAssocID="{65726C7D-BA3C-4DFF-8204-815171EE8F4D}" presName="txShp" presStyleLbl="node1" presStyleIdx="0" presStyleCnt="1" custScaleX="124299">
        <dgm:presLayoutVars>
          <dgm:bulletEnabled val="1"/>
        </dgm:presLayoutVars>
      </dgm:prSet>
      <dgm:spPr/>
      <dgm:t>
        <a:bodyPr/>
        <a:lstStyle/>
        <a:p>
          <a:endParaRPr lang="en-US"/>
        </a:p>
      </dgm:t>
    </dgm:pt>
  </dgm:ptLst>
  <dgm:cxnLst>
    <dgm:cxn modelId="{5F63C53C-9638-430B-8692-6AA89BDBEA6D}" type="presOf" srcId="{65726C7D-BA3C-4DFF-8204-815171EE8F4D}" destId="{B8F99055-630F-49BC-BE6E-64A802E5B275}" srcOrd="0" destOrd="0" presId="urn:microsoft.com/office/officeart/2005/8/layout/vList3"/>
    <dgm:cxn modelId="{1731EB32-D9CB-4CC6-B28B-C94D10DE5255}" srcId="{96DFC394-DF4C-4261-9167-180A8604887B}" destId="{65726C7D-BA3C-4DFF-8204-815171EE8F4D}" srcOrd="0" destOrd="0" parTransId="{E94B6FB9-4113-4DFE-A3D6-6DB5C9301A0E}" sibTransId="{CB53EAAE-990D-4957-BEC3-211BF0343F20}"/>
    <dgm:cxn modelId="{EA248913-0EBA-49FA-9A93-7C66B7C48B09}" type="presOf" srcId="{96DFC394-DF4C-4261-9167-180A8604887B}" destId="{48A92A24-142C-4956-96F4-4EFD683B0AAF}" srcOrd="0" destOrd="0" presId="urn:microsoft.com/office/officeart/2005/8/layout/vList3"/>
    <dgm:cxn modelId="{279A3ACF-5DB9-48DB-9F56-9BFB3A4AB525}" type="presParOf" srcId="{48A92A24-142C-4956-96F4-4EFD683B0AAF}" destId="{FDF07DAD-C552-4DFA-9E3C-B6B557577324}" srcOrd="0" destOrd="0" presId="urn:microsoft.com/office/officeart/2005/8/layout/vList3"/>
    <dgm:cxn modelId="{FA160508-7FF5-4656-A85D-35A6030E7803}" type="presParOf" srcId="{FDF07DAD-C552-4DFA-9E3C-B6B557577324}" destId="{AC683C18-A851-48F2-AC8F-901478CCBF42}" srcOrd="0" destOrd="0" presId="urn:microsoft.com/office/officeart/2005/8/layout/vList3"/>
    <dgm:cxn modelId="{A81035AC-949A-48D9-A8E7-EE1D7D07AE0F}" type="presParOf" srcId="{FDF07DAD-C552-4DFA-9E3C-B6B557577324}" destId="{B8F99055-630F-49BC-BE6E-64A802E5B275}"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6DFC394-DF4C-4261-9167-180A8604887B}" type="doc">
      <dgm:prSet loTypeId="urn:microsoft.com/office/officeart/2005/8/layout/vList3" loCatId="list" qsTypeId="urn:microsoft.com/office/officeart/2005/8/quickstyle/simple1" qsCatId="simple" csTypeId="urn:microsoft.com/office/officeart/2005/8/colors/colorful1" csCatId="colorful" phldr="1"/>
      <dgm:spPr/>
    </dgm:pt>
    <dgm:pt modelId="{65726C7D-BA3C-4DFF-8204-815171EE8F4D}">
      <dgm:prSet phldrT="[Text]" custT="1"/>
      <dgm:spPr/>
      <dgm:t>
        <a:bodyPr/>
        <a:lstStyle/>
        <a:p>
          <a:r>
            <a:rPr lang="en-US" sz="2000" dirty="0" smtClean="0">
              <a:latin typeface="Arial" panose="020B0604020202020204" pitchFamily="34" charset="0"/>
              <a:cs typeface="Arial" panose="020B0604020202020204" pitchFamily="34" charset="0"/>
            </a:rPr>
            <a:t>See Greg at the Destination PD table at lunch or</a:t>
          </a:r>
        </a:p>
        <a:p>
          <a:r>
            <a:rPr lang="en-US" sz="2000" dirty="0" smtClean="0">
              <a:latin typeface="Arial" panose="020B0604020202020204" pitchFamily="34" charset="0"/>
              <a:cs typeface="Arial" panose="020B0604020202020204" pitchFamily="34" charset="0"/>
            </a:rPr>
            <a:t>Email us at </a:t>
          </a:r>
          <a:r>
            <a:rPr lang="en-US" sz="2000" b="1" u="sng" dirty="0" smtClean="0">
              <a:latin typeface="Arial" panose="020B0604020202020204" pitchFamily="34" charset="0"/>
              <a:cs typeface="Arial" panose="020B0604020202020204" pitchFamily="34" charset="0"/>
            </a:rPr>
            <a:t>DestinationPD@nwea.org</a:t>
          </a:r>
          <a:r>
            <a:rPr lang="en-US" sz="2000" u="sng" dirty="0" smtClean="0">
              <a:latin typeface="Arial" panose="020B0604020202020204" pitchFamily="34" charset="0"/>
              <a:cs typeface="Arial" panose="020B0604020202020204" pitchFamily="34" charset="0"/>
            </a:rPr>
            <a:t> </a:t>
          </a:r>
          <a:endParaRPr lang="en-US" sz="2000" u="sng" dirty="0">
            <a:latin typeface="Arial" panose="020B0604020202020204" pitchFamily="34" charset="0"/>
            <a:cs typeface="Arial" panose="020B0604020202020204" pitchFamily="34" charset="0"/>
          </a:endParaRPr>
        </a:p>
      </dgm:t>
    </dgm:pt>
    <dgm:pt modelId="{E94B6FB9-4113-4DFE-A3D6-6DB5C9301A0E}" type="parTrans" cxnId="{1731EB32-D9CB-4CC6-B28B-C94D10DE5255}">
      <dgm:prSet/>
      <dgm:spPr/>
      <dgm:t>
        <a:bodyPr/>
        <a:lstStyle/>
        <a:p>
          <a:endParaRPr lang="en-US" sz="2000"/>
        </a:p>
      </dgm:t>
    </dgm:pt>
    <dgm:pt modelId="{CB53EAAE-990D-4957-BEC3-211BF0343F20}" type="sibTrans" cxnId="{1731EB32-D9CB-4CC6-B28B-C94D10DE5255}">
      <dgm:prSet/>
      <dgm:spPr/>
      <dgm:t>
        <a:bodyPr/>
        <a:lstStyle/>
        <a:p>
          <a:endParaRPr lang="en-US" sz="2000"/>
        </a:p>
      </dgm:t>
    </dgm:pt>
    <dgm:pt modelId="{48A92A24-142C-4956-96F4-4EFD683B0AAF}" type="pres">
      <dgm:prSet presAssocID="{96DFC394-DF4C-4261-9167-180A8604887B}" presName="linearFlow" presStyleCnt="0">
        <dgm:presLayoutVars>
          <dgm:dir/>
          <dgm:resizeHandles val="exact"/>
        </dgm:presLayoutVars>
      </dgm:prSet>
      <dgm:spPr/>
    </dgm:pt>
    <dgm:pt modelId="{FDF07DAD-C552-4DFA-9E3C-B6B557577324}" type="pres">
      <dgm:prSet presAssocID="{65726C7D-BA3C-4DFF-8204-815171EE8F4D}" presName="composite" presStyleCnt="0"/>
      <dgm:spPr/>
    </dgm:pt>
    <dgm:pt modelId="{AC683C18-A851-48F2-AC8F-901478CCBF42}" type="pres">
      <dgm:prSet presAssocID="{65726C7D-BA3C-4DFF-8204-815171EE8F4D}" presName="imgShp" presStyleLbl="fgImgPlace1" presStyleIdx="0" presStyleCnt="1" custLinFactNeighborX="-87714" custLinFactNeighborY="-168"/>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B8F99055-630F-49BC-BE6E-64A802E5B275}" type="pres">
      <dgm:prSet presAssocID="{65726C7D-BA3C-4DFF-8204-815171EE8F4D}" presName="txShp" presStyleLbl="node1" presStyleIdx="0" presStyleCnt="1" custScaleX="124299">
        <dgm:presLayoutVars>
          <dgm:bulletEnabled val="1"/>
        </dgm:presLayoutVars>
      </dgm:prSet>
      <dgm:spPr/>
      <dgm:t>
        <a:bodyPr/>
        <a:lstStyle/>
        <a:p>
          <a:endParaRPr lang="en-US"/>
        </a:p>
      </dgm:t>
    </dgm:pt>
  </dgm:ptLst>
  <dgm:cxnLst>
    <dgm:cxn modelId="{ECE7431D-5860-4FB7-9CDF-D5D3E0D18047}" type="presOf" srcId="{65726C7D-BA3C-4DFF-8204-815171EE8F4D}" destId="{B8F99055-630F-49BC-BE6E-64A802E5B275}" srcOrd="0" destOrd="0" presId="urn:microsoft.com/office/officeart/2005/8/layout/vList3"/>
    <dgm:cxn modelId="{7FB0E5BD-D910-458F-8F6E-46F2E7528C5F}" type="presOf" srcId="{96DFC394-DF4C-4261-9167-180A8604887B}" destId="{48A92A24-142C-4956-96F4-4EFD683B0AAF}" srcOrd="0" destOrd="0" presId="urn:microsoft.com/office/officeart/2005/8/layout/vList3"/>
    <dgm:cxn modelId="{1731EB32-D9CB-4CC6-B28B-C94D10DE5255}" srcId="{96DFC394-DF4C-4261-9167-180A8604887B}" destId="{65726C7D-BA3C-4DFF-8204-815171EE8F4D}" srcOrd="0" destOrd="0" parTransId="{E94B6FB9-4113-4DFE-A3D6-6DB5C9301A0E}" sibTransId="{CB53EAAE-990D-4957-BEC3-211BF0343F20}"/>
    <dgm:cxn modelId="{804B2728-14D8-4834-B96C-24EEC0FD59E3}" type="presParOf" srcId="{48A92A24-142C-4956-96F4-4EFD683B0AAF}" destId="{FDF07DAD-C552-4DFA-9E3C-B6B557577324}" srcOrd="0" destOrd="0" presId="urn:microsoft.com/office/officeart/2005/8/layout/vList3"/>
    <dgm:cxn modelId="{C63F765E-366C-4698-BBF6-3A8871739AC4}" type="presParOf" srcId="{FDF07DAD-C552-4DFA-9E3C-B6B557577324}" destId="{AC683C18-A851-48F2-AC8F-901478CCBF42}" srcOrd="0" destOrd="0" presId="urn:microsoft.com/office/officeart/2005/8/layout/vList3"/>
    <dgm:cxn modelId="{58996E90-129D-4C25-9D5A-E0748A17296A}" type="presParOf" srcId="{FDF07DAD-C552-4DFA-9E3C-B6B557577324}" destId="{B8F99055-630F-49BC-BE6E-64A802E5B275}"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93F74-0BF2-4F8E-8ADE-BE7021499535}">
      <dsp:nvSpPr>
        <dsp:cNvPr id="0" name=""/>
        <dsp:cNvSpPr/>
      </dsp:nvSpPr>
      <dsp:spPr>
        <a:xfrm>
          <a:off x="460905" y="1047"/>
          <a:ext cx="3479899" cy="208793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Short, Role-Based Tutorials</a:t>
          </a:r>
          <a:endParaRPr lang="en-US" sz="3200" b="1" kern="1200" dirty="0">
            <a:latin typeface="Arial" panose="020B0604020202020204" pitchFamily="34" charset="0"/>
            <a:cs typeface="Arial" panose="020B0604020202020204" pitchFamily="34" charset="0"/>
          </a:endParaRPr>
        </a:p>
      </dsp:txBody>
      <dsp:txXfrm>
        <a:off x="460905" y="1047"/>
        <a:ext cx="3479899" cy="2087939"/>
      </dsp:txXfrm>
    </dsp:sp>
    <dsp:sp modelId="{16EC1874-6B06-486D-9CFE-E95336B738E3}">
      <dsp:nvSpPr>
        <dsp:cNvPr id="0" name=""/>
        <dsp:cNvSpPr/>
      </dsp:nvSpPr>
      <dsp:spPr>
        <a:xfrm>
          <a:off x="4288794" y="1047"/>
          <a:ext cx="3479899" cy="208793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Self-Paced Courses</a:t>
          </a:r>
          <a:endParaRPr lang="en-US" sz="3200" b="1" kern="1200" dirty="0">
            <a:latin typeface="Arial" panose="020B0604020202020204" pitchFamily="34" charset="0"/>
            <a:cs typeface="Arial" panose="020B0604020202020204" pitchFamily="34" charset="0"/>
          </a:endParaRPr>
        </a:p>
      </dsp:txBody>
      <dsp:txXfrm>
        <a:off x="4288794" y="1047"/>
        <a:ext cx="3479899" cy="2087939"/>
      </dsp:txXfrm>
    </dsp:sp>
    <dsp:sp modelId="{F861C263-8ED8-45BB-9208-0851C5177130}">
      <dsp:nvSpPr>
        <dsp:cNvPr id="0" name=""/>
        <dsp:cNvSpPr/>
      </dsp:nvSpPr>
      <dsp:spPr>
        <a:xfrm>
          <a:off x="460905" y="2436976"/>
          <a:ext cx="3479899" cy="208793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On-demand Webinars</a:t>
          </a:r>
          <a:endParaRPr lang="en-US" sz="3200" b="1" kern="1200" dirty="0">
            <a:latin typeface="Arial" panose="020B0604020202020204" pitchFamily="34" charset="0"/>
            <a:cs typeface="Arial" panose="020B0604020202020204" pitchFamily="34" charset="0"/>
          </a:endParaRPr>
        </a:p>
      </dsp:txBody>
      <dsp:txXfrm>
        <a:off x="460905" y="2436976"/>
        <a:ext cx="3479899" cy="2087939"/>
      </dsp:txXfrm>
    </dsp:sp>
    <dsp:sp modelId="{7198224A-188F-4ED0-BCE5-FA661A34C4D4}">
      <dsp:nvSpPr>
        <dsp:cNvPr id="0" name=""/>
        <dsp:cNvSpPr/>
      </dsp:nvSpPr>
      <dsp:spPr>
        <a:xfrm>
          <a:off x="4288794" y="2436976"/>
          <a:ext cx="3479899" cy="2087939"/>
        </a:xfrm>
        <a:prstGeom prst="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latin typeface="Arial" panose="020B0604020202020204" pitchFamily="34" charset="0"/>
              <a:cs typeface="Arial" panose="020B0604020202020204" pitchFamily="34" charset="0"/>
            </a:rPr>
            <a:t>Video</a:t>
          </a:r>
          <a:endParaRPr lang="en-US" sz="3200" b="1" kern="1200" dirty="0">
            <a:latin typeface="Arial" panose="020B0604020202020204" pitchFamily="34" charset="0"/>
            <a:cs typeface="Arial" panose="020B0604020202020204" pitchFamily="34" charset="0"/>
          </a:endParaRPr>
        </a:p>
      </dsp:txBody>
      <dsp:txXfrm>
        <a:off x="4288794" y="2436976"/>
        <a:ext cx="3479899" cy="20879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F06A9-E4CE-4DDB-B6BC-955F74ECF431}">
      <dsp:nvSpPr>
        <dsp:cNvPr id="0" name=""/>
        <dsp:cNvSpPr/>
      </dsp:nvSpPr>
      <dsp:spPr>
        <a:xfrm>
          <a:off x="0" y="6775"/>
          <a:ext cx="2119085" cy="97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Short, </a:t>
          </a:r>
          <a:br>
            <a:rPr lang="en-US" sz="2000" b="1" kern="1200" dirty="0" smtClean="0">
              <a:latin typeface="Arial" panose="020B0604020202020204" pitchFamily="34" charset="0"/>
              <a:cs typeface="Arial" panose="020B0604020202020204" pitchFamily="34" charset="0"/>
            </a:rPr>
          </a:br>
          <a:r>
            <a:rPr lang="en-US" sz="2000" b="1" kern="1200" dirty="0" smtClean="0">
              <a:latin typeface="Arial" panose="020B0604020202020204" pitchFamily="34" charset="0"/>
              <a:cs typeface="Arial" panose="020B0604020202020204" pitchFamily="34" charset="0"/>
            </a:rPr>
            <a:t>Role-Based Tutorials</a:t>
          </a:r>
          <a:endParaRPr lang="en-US" sz="2000" kern="1200" dirty="0">
            <a:latin typeface="Arial" panose="020B0604020202020204" pitchFamily="34" charset="0"/>
            <a:cs typeface="Arial" panose="020B0604020202020204" pitchFamily="34" charset="0"/>
          </a:endParaRPr>
        </a:p>
      </dsp:txBody>
      <dsp:txXfrm>
        <a:off x="0" y="6775"/>
        <a:ext cx="2119085" cy="970200"/>
      </dsp:txXfrm>
    </dsp:sp>
    <dsp:sp modelId="{79BAC172-2544-4179-9346-E1168BEC64FF}">
      <dsp:nvSpPr>
        <dsp:cNvPr id="0" name=""/>
        <dsp:cNvSpPr/>
      </dsp:nvSpPr>
      <dsp:spPr>
        <a:xfrm>
          <a:off x="2119085" y="6775"/>
          <a:ext cx="423817" cy="970200"/>
        </a:xfrm>
        <a:prstGeom prst="leftBrace">
          <a:avLst>
            <a:gd name="adj1" fmla="val 35000"/>
            <a:gd name="adj2" fmla="val 50000"/>
          </a:avLst>
        </a:pr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CE398260-B14E-4384-A79B-7DCB33DFA42A}">
      <dsp:nvSpPr>
        <dsp:cNvPr id="0" name=""/>
        <dsp:cNvSpPr/>
      </dsp:nvSpPr>
      <dsp:spPr>
        <a:xfrm>
          <a:off x="2712429" y="6775"/>
          <a:ext cx="5763912" cy="9702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Proctor Quick Start</a:t>
          </a:r>
          <a:endParaRPr lang="en-US" sz="2000" b="1"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Adding Students and Staff</a:t>
          </a:r>
          <a:endParaRPr lang="en-US" sz="2000" b="1" kern="1200" dirty="0">
            <a:latin typeface="Arial" panose="020B0604020202020204" pitchFamily="34" charset="0"/>
            <a:cs typeface="Arial" panose="020B0604020202020204" pitchFamily="34" charset="0"/>
          </a:endParaRPr>
        </a:p>
      </dsp:txBody>
      <dsp:txXfrm>
        <a:off x="2712429" y="6775"/>
        <a:ext cx="5763912" cy="970200"/>
      </dsp:txXfrm>
    </dsp:sp>
    <dsp:sp modelId="{D7003FAC-3D55-4E95-851F-B6F0B583AFA3}">
      <dsp:nvSpPr>
        <dsp:cNvPr id="0" name=""/>
        <dsp:cNvSpPr/>
      </dsp:nvSpPr>
      <dsp:spPr>
        <a:xfrm>
          <a:off x="0" y="1320128"/>
          <a:ext cx="2119085" cy="97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Self-Paced Courses</a:t>
          </a:r>
          <a:endParaRPr lang="en-US" sz="2000" b="1" kern="1200" dirty="0">
            <a:latin typeface="Arial" panose="020B0604020202020204" pitchFamily="34" charset="0"/>
            <a:cs typeface="Arial" panose="020B0604020202020204" pitchFamily="34" charset="0"/>
          </a:endParaRPr>
        </a:p>
      </dsp:txBody>
      <dsp:txXfrm>
        <a:off x="0" y="1320128"/>
        <a:ext cx="2119085" cy="970200"/>
      </dsp:txXfrm>
    </dsp:sp>
    <dsp:sp modelId="{7B7D6A85-0DFF-44A3-900F-86A5CDD45D6C}">
      <dsp:nvSpPr>
        <dsp:cNvPr id="0" name=""/>
        <dsp:cNvSpPr/>
      </dsp:nvSpPr>
      <dsp:spPr>
        <a:xfrm>
          <a:off x="2119085" y="1153375"/>
          <a:ext cx="423817" cy="1303706"/>
        </a:xfrm>
        <a:prstGeom prst="leftBrace">
          <a:avLst>
            <a:gd name="adj1" fmla="val 35000"/>
            <a:gd name="adj2" fmla="val 50000"/>
          </a:avLst>
        </a:prstGeom>
        <a:noFill/>
        <a:ln w="25400" cap="flat" cmpd="sng" algn="ctr">
          <a:solidFill>
            <a:srgbClr val="7CBF36"/>
          </a:solidFill>
          <a:prstDash val="solid"/>
        </a:ln>
        <a:effectLst/>
      </dsp:spPr>
      <dsp:style>
        <a:lnRef idx="2">
          <a:scrgbClr r="0" g="0" b="0"/>
        </a:lnRef>
        <a:fillRef idx="0">
          <a:scrgbClr r="0" g="0" b="0"/>
        </a:fillRef>
        <a:effectRef idx="0">
          <a:scrgbClr r="0" g="0" b="0"/>
        </a:effectRef>
        <a:fontRef idx="minor"/>
      </dsp:style>
    </dsp:sp>
    <dsp:sp modelId="{6E2527A9-1B95-4CEC-9045-7413A97C69FC}">
      <dsp:nvSpPr>
        <dsp:cNvPr id="0" name=""/>
        <dsp:cNvSpPr/>
      </dsp:nvSpPr>
      <dsp:spPr>
        <a:xfrm>
          <a:off x="2712429" y="1153375"/>
          <a:ext cx="5763912" cy="130370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Key Reports and Instructional Resources</a:t>
          </a:r>
          <a:endParaRPr lang="en-US" sz="2000" b="1"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Student Goal Setting</a:t>
          </a:r>
          <a:endParaRPr lang="en-US" sz="2000" b="1"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What Every Teacher Needs to Know </a:t>
          </a:r>
          <a:br>
            <a:rPr lang="en-US" sz="2000" b="1" kern="1200" dirty="0" smtClean="0">
              <a:latin typeface="Arial" panose="020B0604020202020204" pitchFamily="34" charset="0"/>
              <a:cs typeface="Arial" panose="020B0604020202020204" pitchFamily="34" charset="0"/>
            </a:rPr>
          </a:br>
          <a:r>
            <a:rPr lang="en-US" sz="2000" b="1" kern="1200" dirty="0" smtClean="0">
              <a:latin typeface="Arial" panose="020B0604020202020204" pitchFamily="34" charset="0"/>
              <a:cs typeface="Arial" panose="020B0604020202020204" pitchFamily="34" charset="0"/>
            </a:rPr>
            <a:t>about MAP</a:t>
          </a:r>
          <a:endParaRPr lang="en-US" sz="2000" b="1" kern="1200" dirty="0">
            <a:latin typeface="Arial" panose="020B0604020202020204" pitchFamily="34" charset="0"/>
            <a:cs typeface="Arial" panose="020B0604020202020204" pitchFamily="34" charset="0"/>
          </a:endParaRPr>
        </a:p>
      </dsp:txBody>
      <dsp:txXfrm>
        <a:off x="2712429" y="1153375"/>
        <a:ext cx="5763912" cy="1303706"/>
      </dsp:txXfrm>
    </dsp:sp>
    <dsp:sp modelId="{92FA151F-2909-42FA-BB3E-5DE97210CE59}">
      <dsp:nvSpPr>
        <dsp:cNvPr id="0" name=""/>
        <dsp:cNvSpPr/>
      </dsp:nvSpPr>
      <dsp:spPr>
        <a:xfrm>
          <a:off x="0" y="2633481"/>
          <a:ext cx="2119085" cy="97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On-demand Webinars</a:t>
          </a:r>
          <a:endParaRPr lang="en-US" sz="2000" b="1" kern="1200" dirty="0">
            <a:latin typeface="Arial" panose="020B0604020202020204" pitchFamily="34" charset="0"/>
            <a:cs typeface="Arial" panose="020B0604020202020204" pitchFamily="34" charset="0"/>
          </a:endParaRPr>
        </a:p>
      </dsp:txBody>
      <dsp:txXfrm>
        <a:off x="0" y="2633481"/>
        <a:ext cx="2119085" cy="970200"/>
      </dsp:txXfrm>
    </dsp:sp>
    <dsp:sp modelId="{7451B1F1-948C-46B1-B4D9-0463026E69A1}">
      <dsp:nvSpPr>
        <dsp:cNvPr id="0" name=""/>
        <dsp:cNvSpPr/>
      </dsp:nvSpPr>
      <dsp:spPr>
        <a:xfrm>
          <a:off x="2119085" y="2633481"/>
          <a:ext cx="423817" cy="97020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6277B5-A065-4490-9163-26F6081E2B53}">
      <dsp:nvSpPr>
        <dsp:cNvPr id="0" name=""/>
        <dsp:cNvSpPr/>
      </dsp:nvSpPr>
      <dsp:spPr>
        <a:xfrm>
          <a:off x="2712429" y="2633481"/>
          <a:ext cx="5763912" cy="97020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Introduction to Formative Assessment</a:t>
          </a:r>
          <a:endParaRPr lang="en-US" sz="2000" b="1"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MAP: What Teachers Need to Know</a:t>
          </a:r>
          <a:endParaRPr lang="en-US" sz="2000" b="1" kern="1200" dirty="0">
            <a:latin typeface="Arial" panose="020B0604020202020204" pitchFamily="34" charset="0"/>
            <a:cs typeface="Arial" panose="020B0604020202020204" pitchFamily="34" charset="0"/>
          </a:endParaRPr>
        </a:p>
      </dsp:txBody>
      <dsp:txXfrm>
        <a:off x="2712429" y="2633481"/>
        <a:ext cx="5763912" cy="970200"/>
      </dsp:txXfrm>
    </dsp:sp>
    <dsp:sp modelId="{972CFE3F-2A9B-45D8-8817-85B755C07A9D}">
      <dsp:nvSpPr>
        <dsp:cNvPr id="0" name=""/>
        <dsp:cNvSpPr/>
      </dsp:nvSpPr>
      <dsp:spPr>
        <a:xfrm>
          <a:off x="0" y="3780081"/>
          <a:ext cx="2119085" cy="97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Video</a:t>
          </a:r>
          <a:endParaRPr lang="en-US" sz="2000" b="1" kern="1200" dirty="0">
            <a:latin typeface="Arial" panose="020B0604020202020204" pitchFamily="34" charset="0"/>
            <a:cs typeface="Arial" panose="020B0604020202020204" pitchFamily="34" charset="0"/>
          </a:endParaRPr>
        </a:p>
      </dsp:txBody>
      <dsp:txXfrm>
        <a:off x="0" y="3780081"/>
        <a:ext cx="2119085" cy="970200"/>
      </dsp:txXfrm>
    </dsp:sp>
    <dsp:sp modelId="{C53F2210-7135-4FE3-9224-5D66B5EC37B4}">
      <dsp:nvSpPr>
        <dsp:cNvPr id="0" name=""/>
        <dsp:cNvSpPr/>
      </dsp:nvSpPr>
      <dsp:spPr>
        <a:xfrm>
          <a:off x="2119085" y="3780081"/>
          <a:ext cx="423817" cy="970200"/>
        </a:xfrm>
        <a:prstGeom prst="leftBrace">
          <a:avLst>
            <a:gd name="adj1" fmla="val 35000"/>
            <a:gd name="adj2" fmla="val 50000"/>
          </a:avLst>
        </a:prstGeom>
        <a:noFill/>
        <a:ln w="25400" cap="flat" cmpd="sng" algn="ctr">
          <a:solidFill>
            <a:srgbClr val="FFC000"/>
          </a:solidFill>
          <a:prstDash val="solid"/>
        </a:ln>
        <a:effectLst/>
      </dsp:spPr>
      <dsp:style>
        <a:lnRef idx="2">
          <a:scrgbClr r="0" g="0" b="0"/>
        </a:lnRef>
        <a:fillRef idx="0">
          <a:scrgbClr r="0" g="0" b="0"/>
        </a:fillRef>
        <a:effectRef idx="0">
          <a:scrgbClr r="0" g="0" b="0"/>
        </a:effectRef>
        <a:fontRef idx="minor"/>
      </dsp:style>
    </dsp:sp>
    <dsp:sp modelId="{45762632-6807-4096-8AB6-3F9071B6DB70}">
      <dsp:nvSpPr>
        <dsp:cNvPr id="0" name=""/>
        <dsp:cNvSpPr/>
      </dsp:nvSpPr>
      <dsp:spPr>
        <a:xfrm>
          <a:off x="2712429" y="3780081"/>
          <a:ext cx="5763912" cy="970200"/>
        </a:xfrm>
        <a:prstGeom prst="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latin typeface="Arial" panose="020B0604020202020204" pitchFamily="34" charset="0"/>
              <a:cs typeface="Arial" panose="020B0604020202020204" pitchFamily="34" charset="0"/>
            </a:rPr>
            <a:t>Introduction to reports</a:t>
          </a:r>
          <a:endParaRPr lang="en-US" sz="2000" b="1" kern="1200" dirty="0">
            <a:latin typeface="Arial" panose="020B0604020202020204" pitchFamily="34" charset="0"/>
            <a:cs typeface="Arial" panose="020B0604020202020204" pitchFamily="34" charset="0"/>
          </a:endParaRPr>
        </a:p>
      </dsp:txBody>
      <dsp:txXfrm>
        <a:off x="2712429" y="3780081"/>
        <a:ext cx="5763912" cy="9702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99055-630F-49BC-BE6E-64A802E5B275}">
      <dsp:nvSpPr>
        <dsp:cNvPr id="0" name=""/>
        <dsp:cNvSpPr/>
      </dsp:nvSpPr>
      <dsp:spPr>
        <a:xfrm rot="10800000">
          <a:off x="693733" y="662"/>
          <a:ext cx="6613533" cy="112945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Destination PD District Administrator </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invites staff</a:t>
          </a:r>
          <a:endParaRPr lang="en-US" sz="2000" kern="1200" dirty="0">
            <a:latin typeface="Arial" panose="020B0604020202020204" pitchFamily="34" charset="0"/>
            <a:cs typeface="Arial" panose="020B0604020202020204" pitchFamily="34" charset="0"/>
          </a:endParaRPr>
        </a:p>
      </dsp:txBody>
      <dsp:txXfrm rot="10800000">
        <a:off x="976097" y="662"/>
        <a:ext cx="6331169" cy="1129457"/>
      </dsp:txXfrm>
    </dsp:sp>
    <dsp:sp modelId="{AC683C18-A851-48F2-AC8F-901478CCBF42}">
      <dsp:nvSpPr>
        <dsp:cNvPr id="0" name=""/>
        <dsp:cNvSpPr/>
      </dsp:nvSpPr>
      <dsp:spPr>
        <a:xfrm>
          <a:off x="0" y="0"/>
          <a:ext cx="1129457" cy="112945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956A84-2143-4CEC-8DD2-A484AA8B6264}">
      <dsp:nvSpPr>
        <dsp:cNvPr id="0" name=""/>
        <dsp:cNvSpPr/>
      </dsp:nvSpPr>
      <dsp:spPr>
        <a:xfrm rot="10800000">
          <a:off x="708817" y="1467271"/>
          <a:ext cx="6583365" cy="112945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Staff </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receives activation email</a:t>
          </a:r>
          <a:endParaRPr lang="en-US" sz="2000" kern="1200" dirty="0">
            <a:latin typeface="Arial" panose="020B0604020202020204" pitchFamily="34" charset="0"/>
            <a:cs typeface="Arial" panose="020B0604020202020204" pitchFamily="34" charset="0"/>
          </a:endParaRPr>
        </a:p>
      </dsp:txBody>
      <dsp:txXfrm rot="10800000">
        <a:off x="991181" y="1467271"/>
        <a:ext cx="6301001" cy="1129457"/>
      </dsp:txXfrm>
    </dsp:sp>
    <dsp:sp modelId="{50121EF5-C892-4197-B98C-29BEA8D1DAB9}">
      <dsp:nvSpPr>
        <dsp:cNvPr id="0" name=""/>
        <dsp:cNvSpPr/>
      </dsp:nvSpPr>
      <dsp:spPr>
        <a:xfrm>
          <a:off x="31295" y="1447934"/>
          <a:ext cx="1129457" cy="112945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4DFB11-7180-4B2F-BECA-71AC1EB019F2}">
      <dsp:nvSpPr>
        <dsp:cNvPr id="0" name=""/>
        <dsp:cNvSpPr/>
      </dsp:nvSpPr>
      <dsp:spPr>
        <a:xfrm rot="10800000">
          <a:off x="703390" y="2933880"/>
          <a:ext cx="6594219" cy="112945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Staff </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activates accounts</a:t>
          </a:r>
          <a:endParaRPr lang="en-US" sz="2000" kern="1200" dirty="0">
            <a:latin typeface="Arial" panose="020B0604020202020204" pitchFamily="34" charset="0"/>
            <a:cs typeface="Arial" panose="020B0604020202020204" pitchFamily="34" charset="0"/>
          </a:endParaRPr>
        </a:p>
      </dsp:txBody>
      <dsp:txXfrm rot="10800000">
        <a:off x="985754" y="2933880"/>
        <a:ext cx="6311855" cy="1129457"/>
      </dsp:txXfrm>
    </dsp:sp>
    <dsp:sp modelId="{3E722ABC-9BC2-489A-ABE7-881F5A322CF1}">
      <dsp:nvSpPr>
        <dsp:cNvPr id="0" name=""/>
        <dsp:cNvSpPr/>
      </dsp:nvSpPr>
      <dsp:spPr>
        <a:xfrm>
          <a:off x="0" y="2934542"/>
          <a:ext cx="1129457" cy="112945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99055-630F-49BC-BE6E-64A802E5B275}">
      <dsp:nvSpPr>
        <dsp:cNvPr id="0" name=""/>
        <dsp:cNvSpPr/>
      </dsp:nvSpPr>
      <dsp:spPr>
        <a:xfrm rot="10800000">
          <a:off x="693733" y="662"/>
          <a:ext cx="6613533" cy="112945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District Leaders nominate </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Destination PD District Administrator</a:t>
          </a:r>
          <a:endParaRPr lang="en-US" sz="2000" kern="1200" dirty="0">
            <a:latin typeface="Arial" panose="020B0604020202020204" pitchFamily="34" charset="0"/>
            <a:cs typeface="Arial" panose="020B0604020202020204" pitchFamily="34" charset="0"/>
          </a:endParaRPr>
        </a:p>
      </dsp:txBody>
      <dsp:txXfrm rot="10800000">
        <a:off x="976097" y="662"/>
        <a:ext cx="6331169" cy="1129457"/>
      </dsp:txXfrm>
    </dsp:sp>
    <dsp:sp modelId="{AC683C18-A851-48F2-AC8F-901478CCBF42}">
      <dsp:nvSpPr>
        <dsp:cNvPr id="0" name=""/>
        <dsp:cNvSpPr/>
      </dsp:nvSpPr>
      <dsp:spPr>
        <a:xfrm>
          <a:off x="0" y="0"/>
          <a:ext cx="1129457" cy="112945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956A84-2143-4CEC-8DD2-A484AA8B6264}">
      <dsp:nvSpPr>
        <dsp:cNvPr id="0" name=""/>
        <dsp:cNvSpPr/>
      </dsp:nvSpPr>
      <dsp:spPr>
        <a:xfrm rot="10800000">
          <a:off x="708817" y="1467271"/>
          <a:ext cx="6583365" cy="112945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Destination PD District Administrator</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invitation staff</a:t>
          </a:r>
          <a:endParaRPr lang="en-US" sz="2000" kern="1200" dirty="0">
            <a:latin typeface="Arial" panose="020B0604020202020204" pitchFamily="34" charset="0"/>
            <a:cs typeface="Arial" panose="020B0604020202020204" pitchFamily="34" charset="0"/>
          </a:endParaRPr>
        </a:p>
      </dsp:txBody>
      <dsp:txXfrm rot="10800000">
        <a:off x="991181" y="1467271"/>
        <a:ext cx="6301001" cy="1129457"/>
      </dsp:txXfrm>
    </dsp:sp>
    <dsp:sp modelId="{50121EF5-C892-4197-B98C-29BEA8D1DAB9}">
      <dsp:nvSpPr>
        <dsp:cNvPr id="0" name=""/>
        <dsp:cNvSpPr/>
      </dsp:nvSpPr>
      <dsp:spPr>
        <a:xfrm>
          <a:off x="31295" y="1447934"/>
          <a:ext cx="1129457" cy="112945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4DFB11-7180-4B2F-BECA-71AC1EB019F2}">
      <dsp:nvSpPr>
        <dsp:cNvPr id="0" name=""/>
        <dsp:cNvSpPr/>
      </dsp:nvSpPr>
      <dsp:spPr>
        <a:xfrm rot="10800000">
          <a:off x="703390" y="2933880"/>
          <a:ext cx="6594219" cy="112945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59"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Staff </a:t>
          </a:r>
          <a:br>
            <a:rPr lang="en-US" sz="2000" kern="1200" dirty="0" smtClean="0">
              <a:latin typeface="Arial" panose="020B0604020202020204" pitchFamily="34" charset="0"/>
              <a:cs typeface="Arial" panose="020B0604020202020204" pitchFamily="34" charset="0"/>
            </a:rPr>
          </a:br>
          <a:r>
            <a:rPr lang="en-US" sz="2000" kern="1200" dirty="0" smtClean="0">
              <a:latin typeface="Arial" panose="020B0604020202020204" pitchFamily="34" charset="0"/>
              <a:cs typeface="Arial" panose="020B0604020202020204" pitchFamily="34" charset="0"/>
            </a:rPr>
            <a:t>activates accounts</a:t>
          </a:r>
          <a:endParaRPr lang="en-US" sz="2000" kern="1200" dirty="0">
            <a:latin typeface="Arial" panose="020B0604020202020204" pitchFamily="34" charset="0"/>
            <a:cs typeface="Arial" panose="020B0604020202020204" pitchFamily="34" charset="0"/>
          </a:endParaRPr>
        </a:p>
      </dsp:txBody>
      <dsp:txXfrm rot="10800000">
        <a:off x="985754" y="2933880"/>
        <a:ext cx="6311855" cy="1129457"/>
      </dsp:txXfrm>
    </dsp:sp>
    <dsp:sp modelId="{3E722ABC-9BC2-489A-ABE7-881F5A322CF1}">
      <dsp:nvSpPr>
        <dsp:cNvPr id="0" name=""/>
        <dsp:cNvSpPr/>
      </dsp:nvSpPr>
      <dsp:spPr>
        <a:xfrm>
          <a:off x="0" y="2934542"/>
          <a:ext cx="1129457" cy="112945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99055-630F-49BC-BE6E-64A802E5B275}">
      <dsp:nvSpPr>
        <dsp:cNvPr id="0" name=""/>
        <dsp:cNvSpPr/>
      </dsp:nvSpPr>
      <dsp:spPr>
        <a:xfrm rot="10800000">
          <a:off x="693733" y="0"/>
          <a:ext cx="6613533" cy="1238250"/>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034" tIns="76200" rIns="142240" bIns="76200" numCol="1" spcCol="1270" anchor="ctr" anchorCtr="0">
          <a:noAutofit/>
        </a:bodyPr>
        <a:lstStyle/>
        <a:p>
          <a:pPr lvl="0" algn="ctr" defTabSz="889000">
            <a:lnSpc>
              <a:spcPct val="90000"/>
            </a:lnSpc>
            <a:spcBef>
              <a:spcPct val="0"/>
            </a:spcBef>
            <a:spcAft>
              <a:spcPct val="35000"/>
            </a:spcAft>
          </a:pPr>
          <a:r>
            <a:rPr lang="en-US" sz="2000" i="0" kern="1200" dirty="0" smtClean="0">
              <a:solidFill>
                <a:schemeClr val="bg1"/>
              </a:solidFill>
              <a:effectLst/>
              <a:latin typeface="Arial" panose="020B0604020202020204" pitchFamily="34" charset="0"/>
              <a:ea typeface="ＭＳ Ｐゴシック" charset="-128"/>
              <a:cs typeface="Arial" panose="020B0604020202020204" pitchFamily="34" charset="0"/>
            </a:rPr>
            <a:t>Check with your district MAP coordinator</a:t>
          </a:r>
          <a:endParaRPr lang="en-US" sz="2000" i="0" u="sng" kern="1200" dirty="0">
            <a:solidFill>
              <a:schemeClr val="bg1"/>
            </a:solidFill>
            <a:latin typeface="Arial" panose="020B0604020202020204" pitchFamily="34" charset="0"/>
            <a:cs typeface="Arial" panose="020B0604020202020204" pitchFamily="34" charset="0"/>
          </a:endParaRPr>
        </a:p>
      </dsp:txBody>
      <dsp:txXfrm rot="10800000">
        <a:off x="1003295" y="0"/>
        <a:ext cx="6303971" cy="1238250"/>
      </dsp:txXfrm>
    </dsp:sp>
    <dsp:sp modelId="{AC683C18-A851-48F2-AC8F-901478CCBF42}">
      <dsp:nvSpPr>
        <dsp:cNvPr id="0" name=""/>
        <dsp:cNvSpPr/>
      </dsp:nvSpPr>
      <dsp:spPr>
        <a:xfrm>
          <a:off x="0" y="0"/>
          <a:ext cx="1238250" cy="123825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99055-630F-49BC-BE6E-64A802E5B275}">
      <dsp:nvSpPr>
        <dsp:cNvPr id="0" name=""/>
        <dsp:cNvSpPr/>
      </dsp:nvSpPr>
      <dsp:spPr>
        <a:xfrm rot="10800000">
          <a:off x="693733" y="604"/>
          <a:ext cx="6613533" cy="1237040"/>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5501" tIns="76200" rIns="14224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See Greg at the Destination PD table at lunch or</a:t>
          </a:r>
        </a:p>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Email us at </a:t>
          </a:r>
          <a:r>
            <a:rPr lang="en-US" sz="2000" b="1" u="sng" kern="1200" dirty="0" smtClean="0">
              <a:latin typeface="Arial" panose="020B0604020202020204" pitchFamily="34" charset="0"/>
              <a:cs typeface="Arial" panose="020B0604020202020204" pitchFamily="34" charset="0"/>
            </a:rPr>
            <a:t>DestinationPD@nwea.org</a:t>
          </a:r>
          <a:r>
            <a:rPr lang="en-US" sz="2000" u="sng" kern="1200" dirty="0" smtClean="0">
              <a:latin typeface="Arial" panose="020B0604020202020204" pitchFamily="34" charset="0"/>
              <a:cs typeface="Arial" panose="020B0604020202020204" pitchFamily="34" charset="0"/>
            </a:rPr>
            <a:t> </a:t>
          </a:r>
          <a:endParaRPr lang="en-US" sz="2000" u="sng" kern="1200" dirty="0">
            <a:latin typeface="Arial" panose="020B0604020202020204" pitchFamily="34" charset="0"/>
            <a:cs typeface="Arial" panose="020B0604020202020204" pitchFamily="34" charset="0"/>
          </a:endParaRPr>
        </a:p>
      </dsp:txBody>
      <dsp:txXfrm rot="10800000">
        <a:off x="1002993" y="604"/>
        <a:ext cx="6304273" cy="1237040"/>
      </dsp:txXfrm>
    </dsp:sp>
    <dsp:sp modelId="{AC683C18-A851-48F2-AC8F-901478CCBF42}">
      <dsp:nvSpPr>
        <dsp:cNvPr id="0" name=""/>
        <dsp:cNvSpPr/>
      </dsp:nvSpPr>
      <dsp:spPr>
        <a:xfrm>
          <a:off x="0" y="0"/>
          <a:ext cx="1237040" cy="123704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Arial" charset="0"/>
                <a:cs typeface="Arial" charset="0"/>
              </a:defRPr>
            </a:lvl1pPr>
          </a:lstStyle>
          <a:p>
            <a:pPr>
              <a:defRPr/>
            </a:pPr>
            <a:endParaRPr lang="en-US" dirty="0">
              <a:latin typeface="Calibri"/>
              <a:ea typeface="Calibri"/>
              <a:cs typeface="Calibri"/>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234EF34-B935-C646-8931-D7D49CD6D300}" type="datetime1">
              <a:rPr lang="en-US">
                <a:latin typeface="Calibri"/>
              </a:rPr>
              <a:pPr/>
              <a:t>4/4/2016</a:t>
            </a:fld>
            <a:endParaRPr lang="en-US" dirty="0">
              <a:latin typeface="Calibri"/>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Arial" charset="0"/>
                <a:cs typeface="Arial" charset="0"/>
              </a:defRPr>
            </a:lvl1pPr>
          </a:lstStyle>
          <a:p>
            <a:pPr>
              <a:defRPr/>
            </a:pPr>
            <a:endParaRPr lang="en-US" dirty="0">
              <a:latin typeface="Calibri"/>
              <a:ea typeface="Calibri"/>
              <a:cs typeface="Calibri"/>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342F514-E28E-8144-BEEA-FD89BE30DB39}" type="slidenum">
              <a:rPr lang="en-US">
                <a:latin typeface="Calibri"/>
              </a:rPr>
              <a:pPr/>
              <a:t>‹#›</a:t>
            </a:fld>
            <a:endParaRPr lang="en-US" dirty="0">
              <a:latin typeface="Calibri"/>
            </a:endParaRPr>
          </a:p>
        </p:txBody>
      </p:sp>
    </p:spTree>
    <p:extLst>
      <p:ext uri="{BB962C8B-B14F-4D97-AF65-F5344CB8AC3E}">
        <p14:creationId xmlns:p14="http://schemas.microsoft.com/office/powerpoint/2010/main" val="8506424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a:ea typeface="Calibri"/>
                <a:cs typeface="Calibri"/>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a:defRPr>
            </a:lvl1pPr>
          </a:lstStyle>
          <a:p>
            <a:fld id="{9DAC2B87-381C-D34D-AD15-3F6E038753E2}" type="datetime1">
              <a:rPr lang="en-US" smtClean="0"/>
              <a:pPr/>
              <a:t>4/4/2016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a:ea typeface="Calibri"/>
                <a:cs typeface="Calibri"/>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a:defRPr>
            </a:lvl1pPr>
          </a:lstStyle>
          <a:p>
            <a:fld id="{90D9CCB2-BDF4-814E-9AD6-5B2536CCC63D}" type="slidenum">
              <a:rPr lang="en-US" smtClean="0"/>
              <a:pPr/>
              <a:t>‹#›</a:t>
            </a:fld>
            <a:endParaRPr lang="en-US" dirty="0"/>
          </a:p>
        </p:txBody>
      </p:sp>
    </p:spTree>
    <p:extLst>
      <p:ext uri="{BB962C8B-B14F-4D97-AF65-F5344CB8AC3E}">
        <p14:creationId xmlns:p14="http://schemas.microsoft.com/office/powerpoint/2010/main" val="16780007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lvl="0" indent="0">
              <a:buFont typeface="Arial" panose="020B0604020202020204" pitchFamily="34" charset="0"/>
              <a:buNone/>
            </a:pPr>
            <a:endParaRPr lang="en-US" b="0" i="1" dirty="0" smtClean="0"/>
          </a:p>
          <a:p>
            <a:endParaRPr lang="en-US" b="0" i="1" dirty="0" smtClean="0"/>
          </a:p>
          <a:p>
            <a:endParaRPr lang="en-US" b="0" i="1" dirty="0" smtClean="0"/>
          </a:p>
        </p:txBody>
      </p:sp>
      <p:sp>
        <p:nvSpPr>
          <p:cNvPr id="4" name="Slide Number Placeholder 3"/>
          <p:cNvSpPr>
            <a:spLocks noGrp="1"/>
          </p:cNvSpPr>
          <p:nvPr>
            <p:ph type="sldNum" sz="quarter" idx="10"/>
          </p:nvPr>
        </p:nvSpPr>
        <p:spPr/>
        <p:txBody>
          <a:bodyPr/>
          <a:lstStyle/>
          <a:p>
            <a:fld id="{90D9CCB2-BDF4-814E-9AD6-5B2536CCC63D}"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90632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dirty="0" smtClean="0"/>
              <a:t>I want to make sure that you know that all learning activities and resources</a:t>
            </a:r>
            <a:r>
              <a:rPr lang="en-US" b="0" i="0" baseline="0" dirty="0" smtClean="0"/>
              <a:t> are available to you in t</a:t>
            </a:r>
            <a:r>
              <a:rPr lang="en-US" b="0" i="0" dirty="0" smtClean="0"/>
              <a:t>he</a:t>
            </a:r>
            <a:r>
              <a:rPr lang="en-US" b="0" i="0" baseline="0" dirty="0" smtClean="0"/>
              <a:t> Learning Library. We encourage you to become familiar with the entire catalogue.</a:t>
            </a:r>
            <a:endParaRPr lang="en-US" i="0"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10</a:t>
            </a:fld>
            <a:endParaRPr lang="en-US" dirty="0"/>
          </a:p>
        </p:txBody>
      </p:sp>
    </p:spTree>
    <p:extLst>
      <p:ext uri="{BB962C8B-B14F-4D97-AF65-F5344CB8AC3E}">
        <p14:creationId xmlns:p14="http://schemas.microsoft.com/office/powerpoint/2010/main" val="2874683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indent="-171450">
              <a:buFont typeface="Arial" panose="020B0604020202020204" pitchFamily="34" charset="0"/>
              <a:buChar char="•"/>
            </a:pPr>
            <a:r>
              <a:rPr lang="en-US" b="0" i="0" dirty="0" smtClean="0"/>
              <a:t>Here is an example of your transcript. </a:t>
            </a:r>
          </a:p>
          <a:p>
            <a:pPr marL="171450" indent="-171450">
              <a:buFont typeface="Arial" panose="020B0604020202020204" pitchFamily="34" charset="0"/>
              <a:buChar char="•"/>
            </a:pPr>
            <a:endParaRPr lang="en-US" b="0" i="0" dirty="0" smtClean="0"/>
          </a:p>
          <a:p>
            <a:pPr marL="171450" indent="-171450">
              <a:buFont typeface="Arial" panose="020B0604020202020204" pitchFamily="34" charset="0"/>
              <a:buChar char="•"/>
            </a:pPr>
            <a:r>
              <a:rPr lang="en-US" b="0" i="0" dirty="0" smtClean="0"/>
              <a:t>You’ll see a list of the courses or tutorials that you have completed.</a:t>
            </a:r>
            <a:r>
              <a:rPr lang="en-US" b="0" i="0" baseline="0" dirty="0" smtClean="0"/>
              <a:t> </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The description field gives a brief overview of that course along with an approximate time for completion. Finally, you’ll see the date your learning was completed. </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Educators often use this transcript as evidence of completion of learning. Additionally, your Destination PD District Administrator can access a completion report on all of the staff enrolled in Destination PD in your school or district.</a:t>
            </a:r>
            <a:endParaRPr lang="en-US" i="0"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11</a:t>
            </a:fld>
            <a:endParaRPr lang="en-US" dirty="0"/>
          </a:p>
        </p:txBody>
      </p:sp>
    </p:spTree>
    <p:extLst>
      <p:ext uri="{BB962C8B-B14F-4D97-AF65-F5344CB8AC3E}">
        <p14:creationId xmlns:p14="http://schemas.microsoft.com/office/powerpoint/2010/main" val="25898339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dirty="0" smtClean="0"/>
              <a:t>To finish out this section, I want</a:t>
            </a:r>
            <a:r>
              <a:rPr lang="en-US" b="0" i="0" baseline="0" dirty="0" smtClean="0"/>
              <a:t> to highlight some ways you might consider using Destination PD.</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It is a great resource for your new staff. You might consider asking new staff members to access particular learning activities as a part of their new staff training as a way to introduce MAP.</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There are a number of proctor resources available in Destination PD. Use the resources here to provide ongoing training for your proctors.</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There are a number of tutorials and courses that show how to access, interpret, and apply essential MAP reports. </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Think about utilizing some key learning content in Destination PD to meet specific goals you may have set as a team, department, or school such as differentiating instruction or goals setting. If you are transitioning to Common Core, take a look at our on-demand webinar series or our new Common Core MAP video series.</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If you have had an NWEA Professional Development workshop, Destination PD is a perfect way to extend that learning to more of your staff.</a:t>
            </a:r>
          </a:p>
          <a:p>
            <a:pPr marL="0" indent="0">
              <a:buFont typeface="Arial" panose="020B0604020202020204" pitchFamily="34" charset="0"/>
              <a:buNone/>
            </a:pPr>
            <a:endParaRPr lang="en-US" b="0" i="0" baseline="0" dirty="0" smtClean="0"/>
          </a:p>
        </p:txBody>
      </p:sp>
      <p:sp>
        <p:nvSpPr>
          <p:cNvPr id="4" name="Slide Number Placeholder 3"/>
          <p:cNvSpPr>
            <a:spLocks noGrp="1"/>
          </p:cNvSpPr>
          <p:nvPr>
            <p:ph type="sldNum" sz="quarter" idx="10"/>
          </p:nvPr>
        </p:nvSpPr>
        <p:spPr/>
        <p:txBody>
          <a:bodyPr/>
          <a:lstStyle/>
          <a:p>
            <a:fld id="{90D9CCB2-BDF4-814E-9AD6-5B2536CCC63D}" type="slidenum">
              <a:rPr lang="en-US" smtClean="0"/>
              <a:pPr/>
              <a:t>12</a:t>
            </a:fld>
            <a:endParaRPr lang="en-US" dirty="0"/>
          </a:p>
        </p:txBody>
      </p:sp>
    </p:spTree>
    <p:extLst>
      <p:ext uri="{BB962C8B-B14F-4D97-AF65-F5344CB8AC3E}">
        <p14:creationId xmlns:p14="http://schemas.microsoft.com/office/powerpoint/2010/main" val="3870596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i="0" dirty="0" smtClean="0"/>
              <a:t>Let’s talk about how you can access Destination PD</a:t>
            </a:r>
            <a:r>
              <a:rPr lang="en-US" i="0" baseline="0" dirty="0" smtClean="0"/>
              <a:t>. I’ll walk you through three scenarios.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i="0" baseline="0" dirty="0" smtClean="0"/>
              <a:t>The first scenario is that you know your district already has access.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i="0" baseline="0" dirty="0" smtClean="0"/>
              <a:t>The second is that you know your district does </a:t>
            </a:r>
            <a:r>
              <a:rPr lang="en-US" b="1" i="0" u="sng" baseline="0" dirty="0" smtClean="0"/>
              <a:t>not</a:t>
            </a:r>
            <a:r>
              <a:rPr lang="en-US" i="0" baseline="0" dirty="0" smtClean="0"/>
              <a:t> have access.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i="0" baseline="0" dirty="0" smtClean="0"/>
              <a:t>And finally, you aren’t sure.</a:t>
            </a:r>
            <a:endParaRPr lang="en-US" i="0" dirty="0" smtClean="0"/>
          </a:p>
          <a:p>
            <a:pPr marL="171450" indent="-171450">
              <a:buFont typeface="Arial" panose="020B0604020202020204"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13</a:t>
            </a:fld>
            <a:endParaRPr lang="en-US" dirty="0"/>
          </a:p>
        </p:txBody>
      </p:sp>
    </p:spTree>
    <p:extLst>
      <p:ext uri="{BB962C8B-B14F-4D97-AF65-F5344CB8AC3E}">
        <p14:creationId xmlns:p14="http://schemas.microsoft.com/office/powerpoint/2010/main" val="2796020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indent="-171450">
              <a:buFont typeface="Arial" panose="020B0604020202020204" pitchFamily="34" charset="0"/>
              <a:buChar char="•"/>
            </a:pPr>
            <a:r>
              <a:rPr lang="en-US" b="0" i="0" dirty="0" smtClean="0"/>
              <a:t>If</a:t>
            </a:r>
            <a:r>
              <a:rPr lang="en-US" b="0" i="0" baseline="0" dirty="0" smtClean="0"/>
              <a:t> you are the Destination PD District Administrator for your district , or if you know who that person is, you already have access. </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The Destination PD District Administrator has the ability to invite all or part of your staff. All that is needed is a list of email addresses for staff members wanting access. If you would like to look at your reports by school, you’ll also need to provide that information. </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So, if you want only your principals or leads at each building to have initial access, simply invite that group. That way you can plan what learning you’ll recommend to your staff. It might make sense to wait to invite your instructional staff right before school starts, or right before a planned professional development day. Because you can control when the invitations are sent, you have this flexibility.</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You also have the opportunity to make the information in the email personalized for your staff. We have some default messaging for the email, but it is entirely configurable by you. Additionally, the email will have your name appear as the sender of the email.</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Once the staff emails are entered, or uploaded, each person will receive the invitation asking them to create an account. Make sure that destinationPD@NWEA.org is whitelisted so these activation email don’t become caught by your spam filter.</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If you have already created an account and can’t remember how to login, go to destinationPD.NWEA.org and login using your school email as your user name. Then click &lt;I forgot my password&gt; and you’ll get an email with the information you need to log in.</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The account creation process is quick and easy. It is during this process that each person will be asked to identify their MAP role or roles.</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14</a:t>
            </a:fld>
            <a:endParaRPr lang="en-US" dirty="0"/>
          </a:p>
        </p:txBody>
      </p:sp>
    </p:spTree>
    <p:extLst>
      <p:ext uri="{BB962C8B-B14F-4D97-AF65-F5344CB8AC3E}">
        <p14:creationId xmlns:p14="http://schemas.microsoft.com/office/powerpoint/2010/main" val="2492842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baseline="0" dirty="0" smtClean="0"/>
              <a:t>This is an example of the activation email that a user might receive. From this email, you can create your account, if you haven’t done so, or sign in to Destination PD. The activation code is specific to the individual receiving the email.</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ＭＳ Ｐゴシック" charset="-128"/>
                <a:cs typeface="ＭＳ Ｐゴシック" charset="-128"/>
              </a:rPr>
              <a:t>If you are unsure or have deleted your activation email, contact your Destination PD District Administrator and</a:t>
            </a:r>
            <a:r>
              <a:rPr lang="en-US" sz="1200" kern="1200" baseline="0" dirty="0" smtClean="0">
                <a:solidFill>
                  <a:schemeClr val="tx1"/>
                </a:solidFill>
                <a:effectLst/>
                <a:latin typeface="+mn-lt"/>
                <a:ea typeface="ＭＳ Ｐゴシック" charset="-128"/>
                <a:cs typeface="ＭＳ Ｐゴシック" charset="-128"/>
              </a:rPr>
              <a:t> ask for the activation email to be resent.</a:t>
            </a:r>
            <a:endParaRPr lang="en-US"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baseline="0" dirty="0" smtClean="0"/>
              <a:t>To log into Destination PD, you’ll use your school email as your user name and the password you created in the account creation process.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baseline="0" dirty="0" smtClean="0"/>
              <a:t>If you can’t remember your password, click &lt;I forgot my password&gt; and you’ll get an email with the information you need to log in.</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smtClean="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90D9CCB2-BDF4-814E-9AD6-5B2536CCC63D}" type="slidenum">
              <a:rPr lang="en-US" smtClean="0"/>
              <a:pPr/>
              <a:t>15</a:t>
            </a:fld>
            <a:endParaRPr lang="en-US" dirty="0"/>
          </a:p>
        </p:txBody>
      </p:sp>
    </p:spTree>
    <p:extLst>
      <p:ext uri="{BB962C8B-B14F-4D97-AF65-F5344CB8AC3E}">
        <p14:creationId xmlns:p14="http://schemas.microsoft.com/office/powerpoint/2010/main" val="3048939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indent="-171450">
              <a:buFont typeface="Arial" panose="020B0604020202020204" pitchFamily="34" charset="0"/>
              <a:buChar char="•"/>
            </a:pPr>
            <a:r>
              <a:rPr lang="en-US" b="0" i="0" dirty="0" smtClean="0"/>
              <a:t>If</a:t>
            </a:r>
            <a:r>
              <a:rPr lang="en-US" b="0" i="0" baseline="0" dirty="0" smtClean="0"/>
              <a:t> you know that your district does not have access to Destination PD, the first step is to nominate your Destination PD District Administrator. We have made this process easy for you by providing a web page that will walk you through that process. We ask that you limit this to one person in your district in order to prevent duplication of activation emails that are sent to staff.</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Once that person has been nominated and has activated his/her account, then you can begin the invitation process for staff that we talked through in the previous scenario.</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16</a:t>
            </a:fld>
            <a:endParaRPr lang="en-US" dirty="0"/>
          </a:p>
        </p:txBody>
      </p:sp>
    </p:spTree>
    <p:extLst>
      <p:ext uri="{BB962C8B-B14F-4D97-AF65-F5344CB8AC3E}">
        <p14:creationId xmlns:p14="http://schemas.microsoft.com/office/powerpoint/2010/main" val="1559746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a:t>
            </a:r>
          </a:p>
          <a:p>
            <a:pPr marL="171450" indent="-171450">
              <a:buFont typeface="Arial" panose="020B0604020202020204" pitchFamily="34" charset="0"/>
              <a:buChar char="•"/>
            </a:pPr>
            <a:r>
              <a:rPr lang="en-US" baseline="0" dirty="0" smtClean="0"/>
              <a:t>This is the Destination PD District Administrator nomination site. This is where you nominate the person at your district to enroll your staff.</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Additionally, you can access the User Guide that will take you step-by-step through the process as the Destination PD District Administrator.</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We’ll provide the link to this page at the end of the presentation today.</a:t>
            </a:r>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17</a:t>
            </a:fld>
            <a:endParaRPr lang="en-US" dirty="0"/>
          </a:p>
        </p:txBody>
      </p:sp>
    </p:spTree>
    <p:extLst>
      <p:ext uri="{BB962C8B-B14F-4D97-AF65-F5344CB8AC3E}">
        <p14:creationId xmlns:p14="http://schemas.microsoft.com/office/powerpoint/2010/main" val="3872348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pPr marL="171450" indent="-171450">
              <a:buFont typeface="Arial" panose="020B0604020202020204" pitchFamily="34" charset="0"/>
              <a:buChar char="•"/>
            </a:pPr>
            <a:r>
              <a:rPr lang="en-US" dirty="0" smtClean="0"/>
              <a:t>This is the page that the Destination PD District</a:t>
            </a:r>
            <a:r>
              <a:rPr lang="en-US" baseline="0" dirty="0" smtClean="0"/>
              <a:t> Administrator uses to Invite Users, Update Schools, see who has or has not activated their accounts, and to access completion reports. All of this information is covered in detail in the User Guide.</a:t>
            </a:r>
            <a:endParaRPr lang="en-US"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18</a:t>
            </a:fld>
            <a:endParaRPr lang="en-US" dirty="0"/>
          </a:p>
        </p:txBody>
      </p:sp>
    </p:spTree>
    <p:extLst>
      <p:ext uri="{BB962C8B-B14F-4D97-AF65-F5344CB8AC3E}">
        <p14:creationId xmlns:p14="http://schemas.microsoft.com/office/powerpoint/2010/main" val="57734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indent="-171450">
              <a:buFont typeface="Arial" panose="020B0604020202020204" pitchFamily="34" charset="0"/>
              <a:buChar char="•"/>
            </a:pPr>
            <a:r>
              <a:rPr lang="en-US" b="0" i="0" dirty="0" smtClean="0"/>
              <a:t>If you aren’t sure whether you</a:t>
            </a:r>
            <a:r>
              <a:rPr lang="en-US" b="0" i="0" baseline="0" dirty="0" smtClean="0"/>
              <a:t> have access to Destination PD, please contact your district MAP coordinator or assessment coordinator. Chances are this person will be able to answer your question.</a:t>
            </a:r>
          </a:p>
          <a:p>
            <a:pPr marL="171450" indent="-171450">
              <a:buFont typeface="Arial" panose="020B0604020202020204" pitchFamily="34" charset="0"/>
              <a:buChar char="•"/>
            </a:pPr>
            <a:endParaRPr lang="en-US" b="0" i="0" baseline="0" dirty="0" smtClean="0"/>
          </a:p>
          <a:p>
            <a:pPr marL="171450" indent="-171450">
              <a:buFont typeface="Arial" panose="020B0604020202020204" pitchFamily="34" charset="0"/>
              <a:buChar char="•"/>
            </a:pPr>
            <a:r>
              <a:rPr lang="en-US" b="0" i="0" baseline="0" dirty="0" smtClean="0"/>
              <a:t>If that person is unsure, you can email us at destinationPD@NWEA.org and we’ll let you know.</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19</a:t>
            </a:fld>
            <a:endParaRPr lang="en-US" dirty="0"/>
          </a:p>
        </p:txBody>
      </p:sp>
    </p:spTree>
    <p:extLst>
      <p:ext uri="{BB962C8B-B14F-4D97-AF65-F5344CB8AC3E}">
        <p14:creationId xmlns:p14="http://schemas.microsoft.com/office/powerpoint/2010/main" val="1859007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baseline="0" dirty="0" smtClean="0"/>
              <a:t>Let’s get started. Today you’ll learn how to access your complimentary MAP eLearning all year. You’ll discover the types of resources and learning activities that are available for you and your staff, and how these resources can help you expand your understanding and use of MAP data.</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smtClean="0"/>
          </a:p>
          <a:p>
            <a:pPr marL="228600" indent="-22860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8E0A28B-DF35-4F39-B6E9-FCC34E357B35}" type="slidenum">
              <a:rPr lang="en-US" smtClean="0"/>
              <a:pPr/>
              <a:t>2</a:t>
            </a:fld>
            <a:endParaRPr lang="en-US" dirty="0"/>
          </a:p>
        </p:txBody>
      </p:sp>
    </p:spTree>
    <p:extLst>
      <p:ext uri="{BB962C8B-B14F-4D97-AF65-F5344CB8AC3E}">
        <p14:creationId xmlns:p14="http://schemas.microsoft.com/office/powerpoint/2010/main" val="346994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0" indent="0">
              <a:buFont typeface="Arial" panose="020B0604020202020204" pitchFamily="34" charset="0"/>
              <a:buNone/>
            </a:pPr>
            <a:endParaRPr lang="en-US" b="1" u="sng" dirty="0" smtClean="0"/>
          </a:p>
        </p:txBody>
      </p:sp>
      <p:sp>
        <p:nvSpPr>
          <p:cNvPr id="4" name="Slide Number Placeholder 3"/>
          <p:cNvSpPr>
            <a:spLocks noGrp="1"/>
          </p:cNvSpPr>
          <p:nvPr>
            <p:ph type="sldNum" sz="quarter" idx="10"/>
          </p:nvPr>
        </p:nvSpPr>
        <p:spPr/>
        <p:txBody>
          <a:bodyPr/>
          <a:lstStyle/>
          <a:p>
            <a:fld id="{90D9CCB2-BDF4-814E-9AD6-5B2536CCC63D}" type="slidenum">
              <a:rPr lang="en-US" smtClean="0"/>
              <a:pPr/>
              <a:t>21</a:t>
            </a:fld>
            <a:endParaRPr lang="en-US" dirty="0"/>
          </a:p>
        </p:txBody>
      </p:sp>
    </p:spTree>
    <p:extLst>
      <p:ext uri="{BB962C8B-B14F-4D97-AF65-F5344CB8AC3E}">
        <p14:creationId xmlns:p14="http://schemas.microsoft.com/office/powerpoint/2010/main" val="3654661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dirty="0" smtClean="0"/>
              <a:t>So, what is Destination PD?</a:t>
            </a:r>
          </a:p>
          <a:p>
            <a:pPr marL="228600" indent="-228600">
              <a:buFont typeface="Arial" panose="020B0604020202020204" pitchFamily="34" charset="0"/>
              <a:buChar char="•"/>
            </a:pPr>
            <a:endParaRPr lang="en-US" b="0" i="0" dirty="0" smtClean="0"/>
          </a:p>
          <a:p>
            <a:pPr marL="228600" indent="-228600">
              <a:buFont typeface="Arial" panose="020B0604020202020204" pitchFamily="34" charset="0"/>
              <a:buChar char="•"/>
            </a:pPr>
            <a:r>
              <a:rPr lang="en-US" b="0" i="0" dirty="0" smtClean="0"/>
              <a:t>Destination PD</a:t>
            </a:r>
            <a:r>
              <a:rPr lang="en-US" b="0" i="0" baseline="0" dirty="0" smtClean="0"/>
              <a:t> is our professional learning platform that comes with your MAP license. It contains learning activities and resources that will help you make the most of MAP, whether you are just getting started and need to know some of the logistics of MAP testing, or whether you are a seasoned MAP user and want to learn ways that using MAP data can make a difference in your school or classroom.</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Destination PD offers learning to you based on the specific products your school or district is using. As we grow our offerings, your Destination PD account will know whether you are using other NWEA products like Skills Pointer, Children's Progress, and whether you have engaged in any of our Professional Development workshops like Growth and Goals or Keeping Learning on Track.</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When you activate your Destination PD account, you’ll be asked what your MAP role or roles. My having this information, we can recommend learning that might be of interest to you. So learning in Destination PD is role-based. However, you also have the flexibility of accessing all of the learning that is available in the Learning Library. So, if your role changes, or you need to see what is available for other roles, Destination PD allows you that flexibility.</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Unlike a F2F workshop, all of your staff can access Destination PD. Therefore, the learning is scalable and continuous. It is available all year – in between planned professional development in your school or district.</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Finally, Destination PD is available when you are ready – whether at school or at home. If you have access to a computer and the internet, you have access to Destination PD.</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3</a:t>
            </a:fld>
            <a:endParaRPr lang="en-US" dirty="0"/>
          </a:p>
        </p:txBody>
      </p:sp>
    </p:spTree>
    <p:extLst>
      <p:ext uri="{BB962C8B-B14F-4D97-AF65-F5344CB8AC3E}">
        <p14:creationId xmlns:p14="http://schemas.microsoft.com/office/powerpoint/2010/main" val="4145101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171450" indent="-171450">
              <a:buFont typeface="Arial" panose="020B0604020202020204" pitchFamily="34" charset="0"/>
              <a:buChar char="•"/>
            </a:pPr>
            <a:r>
              <a:rPr lang="en-US" i="0" dirty="0" smtClean="0"/>
              <a:t>Destination PD</a:t>
            </a:r>
            <a:r>
              <a:rPr lang="en-US" i="0" baseline="0" dirty="0" smtClean="0"/>
              <a:t> offers learning for all of your staff. From the district or school administrator, to instructional and support staff. You’ll find recommended learning geared to all roles. </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4</a:t>
            </a:fld>
            <a:endParaRPr lang="en-US" dirty="0"/>
          </a:p>
        </p:txBody>
      </p:sp>
    </p:spTree>
    <p:extLst>
      <p:ext uri="{BB962C8B-B14F-4D97-AF65-F5344CB8AC3E}">
        <p14:creationId xmlns:p14="http://schemas.microsoft.com/office/powerpoint/2010/main" val="2462119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dirty="0" smtClean="0"/>
              <a:t>You can access a </a:t>
            </a:r>
            <a:r>
              <a:rPr lang="en-US" b="0" i="0" baseline="0" dirty="0" smtClean="0"/>
              <a:t>wealth of resources in Destination PD. There are many short, role-based tutorials that provide learning just when you need it.</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Additionally, we have some longer, self-paced courses that are designed to deepen your learning and provide opportunities for actively using what you learned. Because these courses may be stopped and resumed, they lend themselves well for use in a PLC, department, or staff meeting.</a:t>
            </a:r>
          </a:p>
          <a:p>
            <a:pPr marL="0" indent="0">
              <a:buFont typeface="Arial" panose="020B0604020202020204" pitchFamily="34" charset="0"/>
              <a:buNone/>
            </a:pPr>
            <a:endParaRPr lang="en-US" b="0" i="0" baseline="0" dirty="0" smtClean="0"/>
          </a:p>
          <a:p>
            <a:pPr marL="228600" indent="-228600">
              <a:buFont typeface="Arial" panose="020B0604020202020204" pitchFamily="34" charset="0"/>
              <a:buChar char="•"/>
            </a:pPr>
            <a:r>
              <a:rPr lang="en-US" b="0" i="0" baseline="0" dirty="0" smtClean="0"/>
              <a:t>We have made our Introduction to Formative Assessment and Common Core Webinar series available to you on-demand in Destination PD.</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Common Core MAP videos are also available.</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5</a:t>
            </a:fld>
            <a:endParaRPr lang="en-US" dirty="0"/>
          </a:p>
        </p:txBody>
      </p:sp>
    </p:spTree>
    <p:extLst>
      <p:ext uri="{BB962C8B-B14F-4D97-AF65-F5344CB8AC3E}">
        <p14:creationId xmlns:p14="http://schemas.microsoft.com/office/powerpoint/2010/main" val="124735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dirty="0" smtClean="0"/>
              <a:t>Here</a:t>
            </a:r>
            <a:r>
              <a:rPr lang="en-US" b="0" i="0" baseline="0" dirty="0" smtClean="0"/>
              <a:t> are some examples learning activities in each of the categories.</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MAP Introduction, Proctor Quick Start, and Adding Students and Staff are examples for short tutorials</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Longer self-paced courses include Key Reports and Instructional Resources for teachers, Student Goal Setting, What Every Teacher Needs to Know About MAP, MAP for Primary Grades: Accessing Reports and Using the Data</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We have made our Common Core webinar series available to you in Destination PD. We will also make other recorded sessions, like this one, available.</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Common Core MAP Videos are examples of videos you’ll find in the Learning Library.</a:t>
            </a:r>
            <a:endParaRPr lang="en-US" i="0"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6</a:t>
            </a:fld>
            <a:endParaRPr lang="en-US" dirty="0"/>
          </a:p>
        </p:txBody>
      </p:sp>
    </p:spTree>
    <p:extLst>
      <p:ext uri="{BB962C8B-B14F-4D97-AF65-F5344CB8AC3E}">
        <p14:creationId xmlns:p14="http://schemas.microsoft.com/office/powerpoint/2010/main" val="136766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dirty="0" smtClean="0"/>
              <a:t>This is an example of</a:t>
            </a:r>
            <a:r>
              <a:rPr lang="en-US" baseline="0" dirty="0" smtClean="0"/>
              <a:t> one of our tutorials in Destination PD. You’ll see that when you launch the tutorial, it opens up a play window. The play bar allows you to start and stop the tutorial. Many learners like to have tutorials like this available as they are learning how to Proctor.</a:t>
            </a:r>
            <a:endParaRPr lang="en-US" dirty="0" smtClean="0"/>
          </a:p>
          <a:p>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7</a:t>
            </a:fld>
            <a:endParaRPr lang="en-US" dirty="0"/>
          </a:p>
        </p:txBody>
      </p:sp>
    </p:spTree>
    <p:extLst>
      <p:ext uri="{BB962C8B-B14F-4D97-AF65-F5344CB8AC3E}">
        <p14:creationId xmlns:p14="http://schemas.microsoft.com/office/powerpoint/2010/main" val="2199640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r>
              <a:rPr lang="en-US" dirty="0" smtClean="0"/>
              <a:t>This example shows one of our self-paced courses. You’ll notice that there are journal prompts</a:t>
            </a:r>
            <a:r>
              <a:rPr lang="en-US" baseline="0" dirty="0" smtClean="0"/>
              <a:t> with </a:t>
            </a:r>
            <a:r>
              <a:rPr lang="en-US" dirty="0" smtClean="0"/>
              <a:t>opportunities for</a:t>
            </a:r>
            <a:r>
              <a:rPr lang="en-US" baseline="0" dirty="0" smtClean="0"/>
              <a:t> reflection along the way.</a:t>
            </a:r>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8</a:t>
            </a:fld>
            <a:endParaRPr lang="en-US" dirty="0"/>
          </a:p>
        </p:txBody>
      </p:sp>
    </p:spTree>
    <p:extLst>
      <p:ext uri="{BB962C8B-B14F-4D97-AF65-F5344CB8AC3E}">
        <p14:creationId xmlns:p14="http://schemas.microsoft.com/office/powerpoint/2010/main" val="1002909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Talking Points:</a:t>
            </a:r>
          </a:p>
          <a:p>
            <a:pPr marL="228600" indent="-228600">
              <a:buFont typeface="Arial" panose="020B0604020202020204" pitchFamily="34" charset="0"/>
              <a:buChar char="•"/>
            </a:pPr>
            <a:r>
              <a:rPr lang="en-US" b="0" i="0" baseline="0" dirty="0" smtClean="0"/>
              <a:t>Once you have logged into Destination PD, you will see your home page – My Learning. </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This is where Partners will see learning that is recommended based on the role or roles they chose</a:t>
            </a:r>
          </a:p>
          <a:p>
            <a:pPr marL="228600" indent="-228600">
              <a:buFont typeface="Arial" panose="020B0604020202020204" pitchFamily="34" charset="0"/>
              <a:buChar char="•"/>
            </a:pPr>
            <a:r>
              <a:rPr lang="en-US" b="0" i="0" baseline="0" dirty="0" smtClean="0"/>
              <a:t>Once you have started a learning activity, it will move to the Active tab. All learning that you see here is learning that is in progress. Simply choose Resume to continue learning where you left off. </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When you complete a learning activity, it will show in the Completed tab. Even after you have completed your learning, you may retake it as many times as you want. </a:t>
            </a:r>
          </a:p>
          <a:p>
            <a:pPr marL="228600" indent="-228600">
              <a:buFont typeface="Arial" panose="020B0604020202020204" pitchFamily="34" charset="0"/>
              <a:buChar char="•"/>
            </a:pPr>
            <a:endParaRPr lang="en-US" b="0" i="0" baseline="0" dirty="0" smtClean="0"/>
          </a:p>
          <a:p>
            <a:pPr marL="228600" indent="-228600">
              <a:buFont typeface="Arial" panose="020B0604020202020204" pitchFamily="34" charset="0"/>
              <a:buChar char="•"/>
            </a:pPr>
            <a:r>
              <a:rPr lang="en-US" b="0" i="0" baseline="0" dirty="0" smtClean="0"/>
              <a:t>Also on the Completed tab, you’ll see an option to display your learning transcript.</a:t>
            </a:r>
            <a:endParaRPr lang="en-US" dirty="0"/>
          </a:p>
        </p:txBody>
      </p:sp>
      <p:sp>
        <p:nvSpPr>
          <p:cNvPr id="4" name="Slide Number Placeholder 3"/>
          <p:cNvSpPr>
            <a:spLocks noGrp="1"/>
          </p:cNvSpPr>
          <p:nvPr>
            <p:ph type="sldNum" sz="quarter" idx="10"/>
          </p:nvPr>
        </p:nvSpPr>
        <p:spPr/>
        <p:txBody>
          <a:bodyPr/>
          <a:lstStyle/>
          <a:p>
            <a:fld id="{90D9CCB2-BDF4-814E-9AD6-5B2536CCC63D}" type="slidenum">
              <a:rPr lang="en-US" smtClean="0"/>
              <a:pPr/>
              <a:t>9</a:t>
            </a:fld>
            <a:endParaRPr lang="en-US" dirty="0"/>
          </a:p>
        </p:txBody>
      </p:sp>
    </p:spTree>
    <p:extLst>
      <p:ext uri="{BB962C8B-B14F-4D97-AF65-F5344CB8AC3E}">
        <p14:creationId xmlns:p14="http://schemas.microsoft.com/office/powerpoint/2010/main" val="4062097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8" name="Picture 7" descr="NWEA_left_bar_top_logo-kids2.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416050"/>
            <a:ext cx="2187575" cy="5441950"/>
          </a:xfrm>
          <a:prstGeom prst="rect">
            <a:avLst/>
          </a:prstGeom>
        </p:spPr>
      </p:pic>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2362200" y="152400"/>
            <a:ext cx="6477000" cy="1219200"/>
          </a:xfrm>
          <a:prstGeom prst="rect">
            <a:avLst/>
          </a:prstGeom>
        </p:spPr>
        <p:txBody>
          <a:bodyPr anchor="b"/>
          <a:lstStyle>
            <a:lvl1pPr>
              <a:lnSpc>
                <a:spcPct val="80000"/>
              </a:lnSpc>
              <a:defRPr sz="3600">
                <a:solidFill>
                  <a:srgbClr val="333333"/>
                </a:solidFill>
                <a:latin typeface="Helvetica" pitchFamily="34" charset="0"/>
              </a:defRPr>
            </a:lvl1pPr>
          </a:lstStyle>
          <a:p>
            <a:r>
              <a:rPr lang="en-US" dirty="0" smtClean="0"/>
              <a:t>Click to edit Master title style</a:t>
            </a:r>
            <a:endParaRPr lang="en-US" dirty="0"/>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
        <p:nvSpPr>
          <p:cNvPr id="6" name="Slide Number Placeholder 5"/>
          <p:cNvSpPr>
            <a:spLocks noGrp="1"/>
          </p:cNvSpPr>
          <p:nvPr>
            <p:ph type="sldNum" sz="quarter" idx="11"/>
          </p:nvPr>
        </p:nvSpPr>
        <p:spPr/>
        <p:txBody>
          <a:bodyPr/>
          <a:lstStyle>
            <a:lvl1pPr>
              <a:defRPr/>
            </a:lvl1pPr>
          </a:lstStyle>
          <a:p>
            <a:fld id="{E6550152-93B5-454A-8430-17EC04FCC493}" type="slidenum">
              <a:rPr lang="en-US"/>
              <a:pPr/>
              <a:t>‹#›</a:t>
            </a:fld>
            <a:endParaRPr lang="en-US" dirty="0"/>
          </a:p>
        </p:txBody>
      </p:sp>
      <p:pic>
        <p:nvPicPr>
          <p:cNvPr id="12" name="Picture 11" descr="nwea_logo_pms-no lin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9564" y="342653"/>
            <a:ext cx="1485370" cy="69681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endParaRPr lang="en-US" dirty="0"/>
          </a:p>
        </p:txBody>
      </p:sp>
      <p:sp>
        <p:nvSpPr>
          <p:cNvPr id="3" name="Slide Number Placeholder 2"/>
          <p:cNvSpPr>
            <a:spLocks noGrp="1"/>
          </p:cNvSpPr>
          <p:nvPr>
            <p:ph type="sldNum" sz="quarter" idx="11"/>
          </p:nvPr>
        </p:nvSpPr>
        <p:spPr/>
        <p:txBody>
          <a:bodyPr/>
          <a:lstStyle/>
          <a:p>
            <a:fld id="{845BF675-53FD-924C-9658-2F1C98E9999C}" type="slidenum">
              <a:rPr lang="en-US" smtClean="0"/>
              <a:pPr/>
              <a:t>‹#›</a:t>
            </a:fld>
            <a:endParaRPr lang="en-US" dirty="0"/>
          </a:p>
        </p:txBody>
      </p:sp>
    </p:spTree>
    <p:extLst>
      <p:ext uri="{BB962C8B-B14F-4D97-AF65-F5344CB8AC3E}">
        <p14:creationId xmlns:p14="http://schemas.microsoft.com/office/powerpoint/2010/main" val="3554233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_Title and Content Top">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0" cy="14224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nwea_logo_white-no line.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7500" y="348192"/>
            <a:ext cx="1468967" cy="689119"/>
          </a:xfrm>
          <a:prstGeom prst="rect">
            <a:avLst/>
          </a:prstGeom>
        </p:spPr>
      </p:pic>
      <p:sp>
        <p:nvSpPr>
          <p:cNvPr id="10" name="Title 9"/>
          <p:cNvSpPr>
            <a:spLocks noGrp="1"/>
          </p:cNvSpPr>
          <p:nvPr>
            <p:ph type="title"/>
          </p:nvPr>
        </p:nvSpPr>
        <p:spPr>
          <a:xfrm>
            <a:off x="1954530" y="190506"/>
            <a:ext cx="6949440" cy="1066800"/>
          </a:xfrm>
          <a:prstGeom prst="rect">
            <a:avLst/>
          </a:prstGeom>
        </p:spPr>
        <p:txBody>
          <a:bodyPr anchor="ctr" anchorCtr="0">
            <a:normAutofit/>
          </a:bodyPr>
          <a:lstStyle>
            <a:lvl1pPr>
              <a:lnSpc>
                <a:spcPct val="80000"/>
              </a:lnSpc>
              <a:defRPr sz="3400">
                <a:solidFill>
                  <a:srgbClr val="333333"/>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000000"/>
                </a:solidFill>
                <a:latin typeface="Calibri"/>
              </a:defRPr>
            </a:lvl1pPr>
          </a:lstStyle>
          <a:p>
            <a:fld id="{42C80AE9-93D3-2E43-88E2-68F53B527F5E}" type="datetime1">
              <a:rPr lang="en-US" smtClean="0"/>
              <a:pPr/>
              <a:t>4/4/2016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8236A2D2-82FE-944B-A55A-F8C498FB4724}"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_Title Slid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nwea_logo_white-no line-lrg.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3121" y="876830"/>
            <a:ext cx="2876550" cy="1346200"/>
          </a:xfrm>
          <a:prstGeom prst="rect">
            <a:avLst/>
          </a:prstGeom>
        </p:spPr>
      </p:pic>
      <p:sp>
        <p:nvSpPr>
          <p:cNvPr id="3" name="Subtitle 2"/>
          <p:cNvSpPr>
            <a:spLocks noGrp="1"/>
          </p:cNvSpPr>
          <p:nvPr>
            <p:ph type="subTitle" idx="1"/>
          </p:nvPr>
        </p:nvSpPr>
        <p:spPr>
          <a:xfrm>
            <a:off x="4724400" y="4495800"/>
            <a:ext cx="3657600" cy="1676400"/>
          </a:xfrm>
          <a:prstGeom prst="rect">
            <a:avLst/>
          </a:prstGeom>
        </p:spPr>
        <p:txBody>
          <a:bodyPr/>
          <a:lstStyle>
            <a:lvl1pPr marL="0" indent="0" algn="ctr" defTabSz="914400" rtl="0" eaLnBrk="1" latinLnBrk="0" hangingPunct="1">
              <a:buNone/>
              <a:defRPr lang="en-US" sz="3200" kern="1200" dirty="0">
                <a:ln>
                  <a:noFill/>
                </a:ln>
                <a:solidFill>
                  <a:srgbClr val="FFFFFF"/>
                </a:solidFill>
                <a:latin typeface="Helvetica" pitchFamily="-65" charset="0"/>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8" name="Title 7"/>
          <p:cNvSpPr>
            <a:spLocks noGrp="1"/>
          </p:cNvSpPr>
          <p:nvPr>
            <p:ph type="title"/>
          </p:nvPr>
        </p:nvSpPr>
        <p:spPr>
          <a:xfrm>
            <a:off x="4216399" y="2971800"/>
            <a:ext cx="4639733" cy="1524000"/>
          </a:xfrm>
          <a:prstGeom prst="rect">
            <a:avLst/>
          </a:prstGeom>
        </p:spPr>
        <p:txBody>
          <a:bodyPr/>
          <a:lstStyle>
            <a:lvl1pPr>
              <a:lnSpc>
                <a:spcPct val="80000"/>
              </a:lnSpc>
              <a:defRPr sz="4400">
                <a:solidFill>
                  <a:srgbClr val="333333"/>
                </a:solidFill>
                <a:latin typeface="Helvetica" pitchFamily="34" charset="0"/>
              </a:defRPr>
            </a:lvl1pPr>
          </a:lstStyle>
          <a:p>
            <a:r>
              <a:rPr lang="en-US" dirty="0" smtClean="0"/>
              <a:t>Click to edit Master title style</a:t>
            </a:r>
            <a:endParaRPr lang="en-US" dirty="0"/>
          </a:p>
        </p:txBody>
      </p:sp>
      <p:pic>
        <p:nvPicPr>
          <p:cNvPr id="5" name="Picture 4" descr="all-kids.png"/>
          <p:cNvPicPr>
            <a:picLocks noChangeAspect="1"/>
          </p:cNvPicPr>
          <p:nvPr userDrawn="1"/>
        </p:nvPicPr>
        <p:blipFill>
          <a:blip r:embed="rId3" cstate="print"/>
          <a:stretch>
            <a:fillRect/>
          </a:stretch>
        </p:blipFill>
        <p:spPr>
          <a:xfrm>
            <a:off x="0" y="0"/>
            <a:ext cx="3924300" cy="6858000"/>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_Title Slide_Solid">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NWEA-logo-wh-larger.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2683" y="5810117"/>
            <a:ext cx="1492250" cy="703396"/>
          </a:xfrm>
          <a:prstGeom prst="rect">
            <a:avLst/>
          </a:prstGeom>
        </p:spPr>
      </p:pic>
      <p:sp>
        <p:nvSpPr>
          <p:cNvPr id="8" name="Title 7"/>
          <p:cNvSpPr>
            <a:spLocks noGrp="1"/>
          </p:cNvSpPr>
          <p:nvPr>
            <p:ph type="title"/>
          </p:nvPr>
        </p:nvSpPr>
        <p:spPr>
          <a:xfrm>
            <a:off x="762000" y="2971800"/>
            <a:ext cx="7620000" cy="1524000"/>
          </a:xfrm>
          <a:prstGeom prst="rect">
            <a:avLst/>
          </a:prstGeom>
        </p:spPr>
        <p:txBody>
          <a:bodyPr/>
          <a:lstStyle>
            <a:lvl1pPr>
              <a:lnSpc>
                <a:spcPct val="80000"/>
              </a:lnSpc>
              <a:defRPr sz="4400">
                <a:solidFill>
                  <a:srgbClr val="333333"/>
                </a:solidFill>
                <a:latin typeface="Helvetica" pitchFamily="34" charset="0"/>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_Title Slide_Top Pics">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NWEA-logo-wh-larger.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2683" y="5810117"/>
            <a:ext cx="1492250" cy="703396"/>
          </a:xfrm>
          <a:prstGeom prst="rect">
            <a:avLst/>
          </a:prstGeom>
        </p:spPr>
      </p:pic>
      <p:sp>
        <p:nvSpPr>
          <p:cNvPr id="8" name="Title 7"/>
          <p:cNvSpPr>
            <a:spLocks noGrp="1"/>
          </p:cNvSpPr>
          <p:nvPr>
            <p:ph type="title"/>
          </p:nvPr>
        </p:nvSpPr>
        <p:spPr>
          <a:xfrm>
            <a:off x="762000" y="2971800"/>
            <a:ext cx="7620000" cy="1524000"/>
          </a:xfrm>
          <a:prstGeom prst="rect">
            <a:avLst/>
          </a:prstGeom>
        </p:spPr>
        <p:txBody>
          <a:bodyPr/>
          <a:lstStyle>
            <a:lvl1pPr>
              <a:lnSpc>
                <a:spcPct val="80000"/>
              </a:lnSpc>
              <a:defRPr sz="4400">
                <a:solidFill>
                  <a:srgbClr val="333333"/>
                </a:solidFill>
                <a:latin typeface="Helvetica" pitchFamily="34" charset="0"/>
              </a:defRPr>
            </a:lvl1pPr>
          </a:lstStyle>
          <a:p>
            <a:r>
              <a:rPr lang="en-US" dirty="0" smtClean="0"/>
              <a:t>Click to edit Master title style</a:t>
            </a:r>
            <a:endParaRPr lang="en-US" dirty="0"/>
          </a:p>
        </p:txBody>
      </p:sp>
      <p:pic>
        <p:nvPicPr>
          <p:cNvPr id="3" name="Picture 2" descr="top-kid-imag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9144001" cy="259715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_Title Slide_Partnering">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7"/>
          <p:cNvSpPr>
            <a:spLocks noGrp="1"/>
          </p:cNvSpPr>
          <p:nvPr>
            <p:ph type="title"/>
          </p:nvPr>
        </p:nvSpPr>
        <p:spPr>
          <a:xfrm>
            <a:off x="762000" y="3048000"/>
            <a:ext cx="7620000" cy="1524000"/>
          </a:xfrm>
          <a:prstGeom prst="rect">
            <a:avLst/>
          </a:prstGeom>
        </p:spPr>
        <p:txBody>
          <a:bodyPr/>
          <a:lstStyle>
            <a:lvl1pPr>
              <a:lnSpc>
                <a:spcPct val="80000"/>
              </a:lnSpc>
              <a:defRPr sz="4400">
                <a:solidFill>
                  <a:srgbClr val="333333"/>
                </a:solidFill>
                <a:latin typeface="Helvetica" pitchFamily="34" charset="0"/>
              </a:defRPr>
            </a:lvl1pPr>
          </a:lstStyle>
          <a:p>
            <a:r>
              <a:rPr lang="en-US" dirty="0" smtClean="0"/>
              <a:t>Click to edit Master title style</a:t>
            </a:r>
            <a:endParaRPr lang="en-US" dirty="0"/>
          </a:p>
        </p:txBody>
      </p:sp>
      <p:pic>
        <p:nvPicPr>
          <p:cNvPr id="3" name="Picture 2" descr="NWEA_blue_threekids_transition_background.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531813"/>
            <a:ext cx="9144001" cy="2390775"/>
          </a:xfrm>
          <a:prstGeom prst="rect">
            <a:avLst/>
          </a:prstGeom>
        </p:spPr>
      </p:pic>
      <p:pic>
        <p:nvPicPr>
          <p:cNvPr id="4" name="Picture 3" descr="partnering_lin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51680" y="153459"/>
            <a:ext cx="3457575" cy="285750"/>
          </a:xfrm>
          <a:prstGeom prst="rect">
            <a:avLst/>
          </a:prstGeom>
        </p:spPr>
      </p:pic>
      <p:pic>
        <p:nvPicPr>
          <p:cNvPr id="6" name="Picture 5" descr="NWEA-logo-wh-larger.png"/>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2683" y="5810117"/>
            <a:ext cx="1492250" cy="703396"/>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Opening Slide">
    <p:spTree>
      <p:nvGrpSpPr>
        <p:cNvPr id="1" name=""/>
        <p:cNvGrpSpPr/>
        <p:nvPr/>
      </p:nvGrpSpPr>
      <p:grpSpPr>
        <a:xfrm>
          <a:off x="0" y="0"/>
          <a:ext cx="0" cy="0"/>
          <a:chOff x="0" y="0"/>
          <a:chExt cx="0" cy="0"/>
        </a:xfrm>
      </p:grpSpPr>
      <p:sp>
        <p:nvSpPr>
          <p:cNvPr id="4" name="Rectangle 3"/>
          <p:cNvSpPr/>
          <p:nvPr/>
        </p:nvSpPr>
        <p:spPr>
          <a:xfrm>
            <a:off x="3429000" y="0"/>
            <a:ext cx="5715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5" name="Picture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48200" y="533400"/>
            <a:ext cx="36131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3924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7"/>
          <p:cNvSpPr>
            <a:spLocks noGrp="1"/>
          </p:cNvSpPr>
          <p:nvPr>
            <p:ph type="title"/>
          </p:nvPr>
        </p:nvSpPr>
        <p:spPr bwMode="black">
          <a:xfrm>
            <a:off x="4191000" y="2799247"/>
            <a:ext cx="4438442" cy="1259505"/>
          </a:xfrm>
          <a:prstGeom prst="rect">
            <a:avLst/>
          </a:prstGeom>
        </p:spPr>
        <p:txBody>
          <a:bodyPr>
            <a:noAutofit/>
          </a:bodyPr>
          <a:lstStyle>
            <a:lvl1pPr>
              <a:defRPr sz="4000" b="0">
                <a:solidFill>
                  <a:schemeClr val="tx1"/>
                </a:solidFill>
                <a:latin typeface="Arial" pitchFamily="34" charset="0"/>
                <a:cs typeface="Arial" pitchFamily="34" charset="0"/>
              </a:defRPr>
            </a:lvl1pPr>
          </a:lstStyle>
          <a:p>
            <a:r>
              <a:rPr lang="en-US" smtClean="0"/>
              <a:t>Click to edit Master title style</a:t>
            </a:r>
            <a:endParaRPr lang="en-US" dirty="0"/>
          </a:p>
        </p:txBody>
      </p:sp>
      <p:sp>
        <p:nvSpPr>
          <p:cNvPr id="17" name="Subtitle 2"/>
          <p:cNvSpPr>
            <a:spLocks noGrp="1"/>
          </p:cNvSpPr>
          <p:nvPr>
            <p:ph type="subTitle" idx="1"/>
          </p:nvPr>
        </p:nvSpPr>
        <p:spPr bwMode="white">
          <a:xfrm>
            <a:off x="4191000" y="4267200"/>
            <a:ext cx="4455996" cy="1385455"/>
          </a:xfrm>
          <a:prstGeom prst="rect">
            <a:avLst/>
          </a:prstGeom>
        </p:spPr>
        <p:txBody>
          <a:bodyPr/>
          <a:lstStyle>
            <a:lvl1pPr marL="0" indent="0" algn="l" defTabSz="914400" rtl="0" eaLnBrk="1" latinLnBrk="0" hangingPunct="1">
              <a:buNone/>
              <a:defRPr lang="en-US" sz="3200" kern="1200" dirty="0">
                <a:ln>
                  <a:noFill/>
                </a:ln>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1049636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4821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762000" y="2971800"/>
            <a:ext cx="7620000" cy="1524000"/>
          </a:xfrm>
          <a:prstGeom prst="rect">
            <a:avLst/>
          </a:prstGeom>
        </p:spPr>
        <p:txBody>
          <a:bodyPr/>
          <a:lstStyle>
            <a:lvl1pPr>
              <a:defRPr sz="3600">
                <a:solidFill>
                  <a:srgbClr val="333333"/>
                </a:solidFill>
                <a:latin typeface="Helvetica"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67360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2514600" y="1600200"/>
            <a:ext cx="6172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3124200" y="6356350"/>
            <a:ext cx="2895600" cy="365125"/>
          </a:xfrm>
          <a:prstGeom prst="rect">
            <a:avLst/>
          </a:prstGeom>
          <a:ln>
            <a:noFill/>
          </a:ln>
        </p:spPr>
        <p:txBody>
          <a:bodyPr vert="horz" wrap="square" lIns="91440" tIns="45720" rIns="91440" bIns="45720" numCol="1" anchor="ctr" anchorCtr="0" compatLnSpc="1">
            <a:prstTxWarp prst="textNoShape">
              <a:avLst/>
            </a:prstTxWarp>
          </a:bodyPr>
          <a:lstStyle>
            <a:lvl1pPr algn="ctr">
              <a:defRPr sz="1200" b="0" i="0" u="none">
                <a:solidFill>
                  <a:srgbClr val="333333"/>
                </a:solidFill>
                <a:latin typeface="Calibri" charset="0"/>
                <a:ea typeface="Calibri"/>
                <a:cs typeface="Calibri"/>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a:ln>
            <a:noFill/>
          </a:ln>
        </p:spPr>
        <p:txBody>
          <a:bodyPr vert="horz" wrap="square" lIns="91440" tIns="45720" rIns="91440" bIns="45720" numCol="1" anchor="ctr" anchorCtr="0" compatLnSpc="1">
            <a:prstTxWarp prst="textNoShape">
              <a:avLst/>
            </a:prstTxWarp>
          </a:bodyPr>
          <a:lstStyle>
            <a:lvl1pPr algn="r">
              <a:defRPr sz="1200">
                <a:solidFill>
                  <a:srgbClr val="333333"/>
                </a:solidFill>
                <a:latin typeface="Calibri" pitchFamily="1" charset="0"/>
              </a:defRPr>
            </a:lvl1pPr>
          </a:lstStyle>
          <a:p>
            <a:fld id="{845BF675-53FD-924C-9658-2F1C98E9999C}" type="slidenum">
              <a:rPr lang="en-US"/>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5002" r:id="rId1"/>
    <p:sldLayoutId id="2147485009" r:id="rId2"/>
    <p:sldLayoutId id="2147485058" r:id="rId3"/>
    <p:sldLayoutId id="2147485064" r:id="rId4"/>
    <p:sldLayoutId id="2147485067" r:id="rId5"/>
    <p:sldLayoutId id="2147485073" r:id="rId6"/>
    <p:sldLayoutId id="2147485081" r:id="rId7"/>
    <p:sldLayoutId id="2147485082" r:id="rId8"/>
    <p:sldLayoutId id="2147485083" r:id="rId9"/>
    <p:sldLayoutId id="2147485085" r:id="rId10"/>
  </p:sldLayoutIdLst>
  <p:timing>
    <p:tnLst>
      <p:par>
        <p:cTn id="1" dur="indefinite" restart="never" nodeType="tmRoot"/>
      </p:par>
    </p:tnLst>
  </p:timing>
  <p:txStyles>
    <p:titleStyle>
      <a:lvl1pPr algn="ctr" rtl="0" eaLnBrk="0" fontAlgn="base" hangingPunct="0">
        <a:spcBef>
          <a:spcPct val="0"/>
        </a:spcBef>
        <a:spcAft>
          <a:spcPct val="0"/>
        </a:spcAft>
        <a:defRPr sz="4400" b="0" i="0" u="none"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1" charset="0"/>
        <a:buChar char="•"/>
        <a:defRPr lang="en-US" sz="3200" kern="1200" dirty="0">
          <a:solidFill>
            <a:srgbClr val="333333"/>
          </a:solidFill>
          <a:latin typeface="Calibri" pitchFamily="34"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1" charset="0"/>
        <a:buChar char="–"/>
        <a:defRPr lang="en-US" sz="2800" kern="1200" dirty="0">
          <a:solidFill>
            <a:srgbClr val="333333"/>
          </a:solidFill>
          <a:latin typeface="Calibri" pitchFamily="34" charset="0"/>
          <a:ea typeface="ＭＳ Ｐゴシック" charset="-128"/>
          <a:cs typeface="+mn-cs"/>
        </a:defRPr>
      </a:lvl2pPr>
      <a:lvl3pPr marL="1143000" indent="-228600" algn="l" rtl="0" eaLnBrk="0" fontAlgn="base" hangingPunct="0">
        <a:spcBef>
          <a:spcPct val="20000"/>
        </a:spcBef>
        <a:spcAft>
          <a:spcPct val="0"/>
        </a:spcAft>
        <a:buFont typeface="Arial" pitchFamily="1" charset="0"/>
        <a:buChar char="•"/>
        <a:defRPr lang="en-US" sz="2400" kern="1200" dirty="0">
          <a:solidFill>
            <a:srgbClr val="333333"/>
          </a:solidFill>
          <a:latin typeface="Calibri" pitchFamily="34" charset="0"/>
          <a:ea typeface="ＭＳ Ｐゴシック" charset="-128"/>
          <a:cs typeface="+mn-cs"/>
        </a:defRPr>
      </a:lvl3pPr>
      <a:lvl4pPr marL="1600200" indent="-228600" algn="l" rtl="0" eaLnBrk="0" fontAlgn="base" hangingPunct="0">
        <a:spcBef>
          <a:spcPct val="20000"/>
        </a:spcBef>
        <a:spcAft>
          <a:spcPct val="0"/>
        </a:spcAft>
        <a:buFont typeface="Arial" pitchFamily="1" charset="0"/>
        <a:buChar char="–"/>
        <a:defRPr lang="en-US" sz="2000" kern="1200" dirty="0">
          <a:solidFill>
            <a:srgbClr val="333333"/>
          </a:solidFill>
          <a:latin typeface="Calibri" pitchFamily="34" charset="0"/>
          <a:ea typeface="ＭＳ Ｐゴシック" charset="-128"/>
          <a:cs typeface="+mn-cs"/>
        </a:defRPr>
      </a:lvl4pPr>
      <a:lvl5pPr marL="2057400" indent="-228600" algn="l" rtl="0" eaLnBrk="0" fontAlgn="base" hangingPunct="0">
        <a:spcBef>
          <a:spcPct val="20000"/>
        </a:spcBef>
        <a:spcAft>
          <a:spcPct val="0"/>
        </a:spcAft>
        <a:buFont typeface="Arial" pitchFamily="1" charset="0"/>
        <a:buChar char="»"/>
        <a:defRPr lang="en-US" kern="1200" dirty="0">
          <a:solidFill>
            <a:srgbClr val="333333"/>
          </a:solidFill>
          <a:latin typeface="Calibri" pitchFamily="34" charset="0"/>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27.png"/><Relationship Id="rId4" Type="http://schemas.openxmlformats.org/officeDocument/2006/relationships/diagramLayout" Target="../diagrams/layout4.xml"/><Relationship Id="rId9"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image" Target="../media/image22.jpg"/><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DestinationPD@nwea.org"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923071" y="3858984"/>
            <a:ext cx="5220929" cy="1676400"/>
          </a:xfrm>
        </p:spPr>
        <p:txBody>
          <a:bodyPr/>
          <a:lstStyle/>
          <a:p>
            <a:r>
              <a:rPr lang="en-US" sz="2800" dirty="0" smtClean="0"/>
              <a:t>Free </a:t>
            </a:r>
            <a:r>
              <a:rPr lang="en-US" sz="2800" dirty="0"/>
              <a:t>and Flexible</a:t>
            </a:r>
            <a:br>
              <a:rPr lang="en-US" sz="2800" dirty="0"/>
            </a:br>
            <a:r>
              <a:rPr lang="en-US" sz="2800" dirty="0"/>
              <a:t>Online Learning </a:t>
            </a:r>
            <a:endParaRPr lang="en-US" sz="2800" dirty="0">
              <a:latin typeface="Arial" panose="020B0604020202020204" pitchFamily="34" charset="0"/>
              <a:cs typeface="Arial" panose="020B0604020202020204" pitchFamily="34" charset="0"/>
            </a:endParaRPr>
          </a:p>
          <a:p>
            <a:endParaRPr lang="en-US" sz="28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Presenter: Greg Close</a:t>
            </a:r>
          </a:p>
        </p:txBody>
      </p:sp>
      <p:sp>
        <p:nvSpPr>
          <p:cNvPr id="3" name="Title 2"/>
          <p:cNvSpPr>
            <a:spLocks noGrp="1"/>
          </p:cNvSpPr>
          <p:nvPr>
            <p:ph type="title"/>
          </p:nvPr>
        </p:nvSpPr>
        <p:spPr>
          <a:xfrm>
            <a:off x="4201884" y="2345872"/>
            <a:ext cx="4639733" cy="1524000"/>
          </a:xfrm>
        </p:spPr>
        <p:txBody>
          <a:bodyPr>
            <a:normAutofit/>
          </a:bodyPr>
          <a:lstStyle/>
          <a:p>
            <a:r>
              <a:rPr lang="en-US" sz="3200" b="1" dirty="0" smtClean="0">
                <a:latin typeface="Arial" panose="020B0604020202020204" pitchFamily="34" charset="0"/>
                <a:cs typeface="Arial" panose="020B0604020202020204" pitchFamily="34" charset="0"/>
                <a:sym typeface="Century Gothic" pitchFamily="34" charset="0"/>
              </a:rPr>
              <a:t>Introduction to Destination PD</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7784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1449724"/>
            <a:ext cx="9152467" cy="5408276"/>
          </a:xfrm>
          <a:prstGeom prst="rect">
            <a:avLst/>
          </a:prstGeom>
        </p:spPr>
      </p:pic>
      <p:sp>
        <p:nvSpPr>
          <p:cNvPr id="2" name="Title 1"/>
          <p:cNvSpPr>
            <a:spLocks noGrp="1"/>
          </p:cNvSpPr>
          <p:nvPr>
            <p:ph type="title"/>
          </p:nvPr>
        </p:nvSpPr>
        <p:spPr/>
        <p:txBody>
          <a:bodyPr/>
          <a:lstStyle/>
          <a:p>
            <a:r>
              <a:rPr lang="en-US" dirty="0" smtClean="0"/>
              <a:t>Learning Library </a:t>
            </a:r>
            <a:endParaRPr lang="en-US" dirty="0"/>
          </a:p>
        </p:txBody>
      </p:sp>
      <p:sp>
        <p:nvSpPr>
          <p:cNvPr id="6" name="Oval 5"/>
          <p:cNvSpPr/>
          <p:nvPr/>
        </p:nvSpPr>
        <p:spPr>
          <a:xfrm>
            <a:off x="937872" y="1351649"/>
            <a:ext cx="1285592" cy="49794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1214450" y="2305560"/>
            <a:ext cx="3199506" cy="49794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5622761" y="1712893"/>
            <a:ext cx="3199506" cy="49794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le 3"/>
          <p:cNvSpPr/>
          <p:nvPr/>
        </p:nvSpPr>
        <p:spPr>
          <a:xfrm>
            <a:off x="-101600" y="1849590"/>
            <a:ext cx="1316050" cy="311752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8007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Learner Transcript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9990" y="1543050"/>
            <a:ext cx="6753002" cy="5105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9533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Destination PD?</a:t>
            </a:r>
            <a:endParaRPr lang="en-US" dirty="0"/>
          </a:p>
        </p:txBody>
      </p:sp>
      <p:sp>
        <p:nvSpPr>
          <p:cNvPr id="3" name="Content Placeholder 2"/>
          <p:cNvSpPr>
            <a:spLocks noGrp="1"/>
          </p:cNvSpPr>
          <p:nvPr>
            <p:ph idx="1"/>
          </p:nvPr>
        </p:nvSpPr>
        <p:spPr>
          <a:xfrm>
            <a:off x="457200" y="1600200"/>
            <a:ext cx="8686800" cy="4525963"/>
          </a:xfrm>
        </p:spPr>
        <p:txBody>
          <a:bodyPr/>
          <a:lstStyle/>
          <a:p>
            <a:pPr>
              <a:spcAft>
                <a:spcPts val="1200"/>
              </a:spcAft>
            </a:pPr>
            <a:r>
              <a:rPr lang="en-US" dirty="0"/>
              <a:t>Support </a:t>
            </a:r>
            <a:r>
              <a:rPr lang="en-US" dirty="0" smtClean="0"/>
              <a:t>teachers who are new to MAP</a:t>
            </a:r>
            <a:endParaRPr lang="en-US" dirty="0"/>
          </a:p>
          <a:p>
            <a:pPr>
              <a:spcAft>
                <a:spcPts val="1200"/>
              </a:spcAft>
            </a:pPr>
            <a:r>
              <a:rPr lang="en-US" dirty="0"/>
              <a:t>Train </a:t>
            </a:r>
            <a:r>
              <a:rPr lang="en-US" dirty="0" smtClean="0"/>
              <a:t>MAP proctors</a:t>
            </a:r>
            <a:endParaRPr lang="en-US" dirty="0"/>
          </a:p>
          <a:p>
            <a:pPr>
              <a:spcAft>
                <a:spcPts val="1200"/>
              </a:spcAft>
            </a:pPr>
            <a:r>
              <a:rPr lang="en-US" dirty="0" smtClean="0"/>
              <a:t>Learn to access &amp; interpret key MAP reports </a:t>
            </a:r>
          </a:p>
          <a:p>
            <a:pPr>
              <a:spcAft>
                <a:spcPts val="1200"/>
              </a:spcAft>
            </a:pPr>
            <a:r>
              <a:rPr lang="en-US" dirty="0" smtClean="0"/>
              <a:t>Learn to apply MAP data to meet specific </a:t>
            </a:r>
            <a:r>
              <a:rPr lang="en-US" dirty="0"/>
              <a:t>goals (e.g. differentiating instruction, goal </a:t>
            </a:r>
            <a:r>
              <a:rPr lang="en-US" dirty="0" smtClean="0"/>
              <a:t>setting)</a:t>
            </a:r>
            <a:endParaRPr lang="en-US" dirty="0"/>
          </a:p>
          <a:p>
            <a:pPr>
              <a:spcAft>
                <a:spcPts val="1200"/>
              </a:spcAft>
            </a:pPr>
            <a:r>
              <a:rPr lang="en-US" dirty="0" smtClean="0"/>
              <a:t>Extend workshop learning (teach back!)</a:t>
            </a:r>
            <a:endParaRPr lang="en-US" dirty="0"/>
          </a:p>
          <a:p>
            <a:endParaRPr lang="en-US" dirty="0"/>
          </a:p>
        </p:txBody>
      </p:sp>
    </p:spTree>
    <p:extLst>
      <p:ext uri="{BB962C8B-B14F-4D97-AF65-F5344CB8AC3E}">
        <p14:creationId xmlns:p14="http://schemas.microsoft.com/office/powerpoint/2010/main" val="186953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I access </a:t>
            </a:r>
            <a:r>
              <a:rPr lang="en-US" dirty="0" smtClean="0"/>
              <a:t/>
            </a:r>
            <a:br>
              <a:rPr lang="en-US" dirty="0" smtClean="0"/>
            </a:br>
            <a:r>
              <a:rPr lang="en-US" dirty="0" smtClean="0"/>
              <a:t>Destination PD?</a:t>
            </a:r>
            <a:endParaRPr lang="en-US" dirty="0"/>
          </a:p>
        </p:txBody>
      </p:sp>
      <p:graphicFrame>
        <p:nvGraphicFramePr>
          <p:cNvPr id="5" name="Diagram 4"/>
          <p:cNvGraphicFramePr/>
          <p:nvPr>
            <p:extLst>
              <p:ext uri="{D42A27DB-BD31-4B8C-83A1-F6EECF244321}">
                <p14:modId xmlns:p14="http://schemas.microsoft.com/office/powerpoint/2010/main" val="3909665233"/>
              </p:ext>
            </p:extLst>
          </p:nvPr>
        </p:nvGraphicFramePr>
        <p:xfrm>
          <a:off x="247650" y="2216150"/>
          <a:ext cx="8591550" cy="4641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p:cNvGrpSpPr/>
          <p:nvPr/>
        </p:nvGrpSpPr>
        <p:grpSpPr>
          <a:xfrm>
            <a:off x="514350" y="2292350"/>
            <a:ext cx="8210550" cy="4241801"/>
            <a:chOff x="514350" y="1701800"/>
            <a:chExt cx="8210550" cy="4241801"/>
          </a:xfrm>
        </p:grpSpPr>
        <p:sp>
          <p:nvSpPr>
            <p:cNvPr id="9" name="Rounded Rectangle 8"/>
            <p:cNvSpPr/>
            <p:nvPr/>
          </p:nvSpPr>
          <p:spPr>
            <a:xfrm>
              <a:off x="514350" y="1701800"/>
              <a:ext cx="8210550" cy="2105977"/>
            </a:xfrm>
            <a:prstGeom prst="roundRect">
              <a:avLst>
                <a:gd name="adj" fmla="val 10000"/>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0" name="Rounded Rectangle 9"/>
            <p:cNvSpPr/>
            <p:nvPr/>
          </p:nvSpPr>
          <p:spPr>
            <a:xfrm>
              <a:off x="760666" y="1982597"/>
              <a:ext cx="2411849" cy="1544383"/>
            </a:xfrm>
            <a:prstGeom prst="roundRect">
              <a:avLst>
                <a:gd name="adj" fmla="val 10000"/>
              </a:avLst>
            </a:prstGeom>
            <a:solidFill>
              <a:schemeClr val="bg1"/>
            </a:solidFill>
          </p:spPr>
          <p:style>
            <a:lnRef idx="2">
              <a:schemeClr val="lt1">
                <a:hueOff val="0"/>
                <a:satOff val="0"/>
                <a:lumOff val="0"/>
                <a:alphaOff val="0"/>
              </a:schemeClr>
            </a:lnRef>
            <a:fillRef idx="1">
              <a:schemeClr val="accent2">
                <a:tint val="50000"/>
                <a:hueOff val="0"/>
                <a:satOff val="0"/>
                <a:lumOff val="0"/>
                <a:alphaOff val="0"/>
              </a:schemeClr>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11" name="Freeform 10"/>
            <p:cNvSpPr/>
            <p:nvPr/>
          </p:nvSpPr>
          <p:spPr>
            <a:xfrm>
              <a:off x="760666" y="3845877"/>
              <a:ext cx="2411849" cy="2097723"/>
            </a:xfrm>
            <a:custGeom>
              <a:avLst/>
              <a:gdLst>
                <a:gd name="connsiteX0" fmla="*/ 253244 w 2411849"/>
                <a:gd name="connsiteY0" fmla="*/ 0 h 2573972"/>
                <a:gd name="connsiteX1" fmla="*/ 2158605 w 2411849"/>
                <a:gd name="connsiteY1" fmla="*/ 0 h 2573972"/>
                <a:gd name="connsiteX2" fmla="*/ 2411849 w 2411849"/>
                <a:gd name="connsiteY2" fmla="*/ 253244 h 2573972"/>
                <a:gd name="connsiteX3" fmla="*/ 2411849 w 2411849"/>
                <a:gd name="connsiteY3" fmla="*/ 2573972 h 2573972"/>
                <a:gd name="connsiteX4" fmla="*/ 2411849 w 2411849"/>
                <a:gd name="connsiteY4" fmla="*/ 2573972 h 2573972"/>
                <a:gd name="connsiteX5" fmla="*/ 0 w 2411849"/>
                <a:gd name="connsiteY5" fmla="*/ 2573972 h 2573972"/>
                <a:gd name="connsiteX6" fmla="*/ 0 w 2411849"/>
                <a:gd name="connsiteY6" fmla="*/ 2573972 h 2573972"/>
                <a:gd name="connsiteX7" fmla="*/ 0 w 2411849"/>
                <a:gd name="connsiteY7" fmla="*/ 253244 h 2573972"/>
                <a:gd name="connsiteX8" fmla="*/ 253244 w 2411849"/>
                <a:gd name="connsiteY8" fmla="*/ 0 h 2573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849" h="2573972">
                  <a:moveTo>
                    <a:pt x="2158605" y="2573972"/>
                  </a:moveTo>
                  <a:lnTo>
                    <a:pt x="253244" y="2573972"/>
                  </a:lnTo>
                  <a:cubicBezTo>
                    <a:pt x="113381" y="2573972"/>
                    <a:pt x="0" y="2460591"/>
                    <a:pt x="0" y="2320728"/>
                  </a:cubicBezTo>
                  <a:lnTo>
                    <a:pt x="0" y="0"/>
                  </a:lnTo>
                  <a:lnTo>
                    <a:pt x="0" y="0"/>
                  </a:lnTo>
                  <a:lnTo>
                    <a:pt x="2411849" y="0"/>
                  </a:lnTo>
                  <a:lnTo>
                    <a:pt x="2411849" y="0"/>
                  </a:lnTo>
                  <a:lnTo>
                    <a:pt x="2411849" y="2320728"/>
                  </a:lnTo>
                  <a:cubicBezTo>
                    <a:pt x="2411849" y="2460591"/>
                    <a:pt x="2298468" y="2573972"/>
                    <a:pt x="2158605" y="2573972"/>
                  </a:cubicBezTo>
                  <a:close/>
                </a:path>
              </a:pathLst>
            </a:custGeom>
            <a:solidFill>
              <a:schemeClr val="bg2"/>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280421" tIns="206248" rIns="280421" bIns="280421" numCol="1" spcCol="1270" anchor="t" anchorCtr="0">
              <a:noAutofit/>
            </a:bodyPr>
            <a:lstStyle/>
            <a:p>
              <a:pPr lvl="0" algn="ctr" defTabSz="128905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I know my district already has access</a:t>
              </a:r>
              <a:endParaRPr lang="en-US" sz="2400" kern="1200" dirty="0">
                <a:latin typeface="Arial" panose="020B0604020202020204" pitchFamily="34" charset="0"/>
                <a:cs typeface="Arial" panose="020B0604020202020204" pitchFamily="34" charset="0"/>
              </a:endParaRPr>
            </a:p>
          </p:txBody>
        </p:sp>
        <p:sp>
          <p:nvSpPr>
            <p:cNvPr id="12" name="Rounded Rectangle 11"/>
            <p:cNvSpPr/>
            <p:nvPr/>
          </p:nvSpPr>
          <p:spPr>
            <a:xfrm>
              <a:off x="3413700" y="1982597"/>
              <a:ext cx="2411849" cy="1544383"/>
            </a:xfrm>
            <a:prstGeom prst="roundRect">
              <a:avLst>
                <a:gd name="adj" fmla="val 10000"/>
              </a:avLst>
            </a:prstGeom>
            <a:solidFill>
              <a:schemeClr val="bg1"/>
            </a:solidFill>
          </p:spPr>
          <p:style>
            <a:lnRef idx="2">
              <a:schemeClr val="lt1">
                <a:hueOff val="0"/>
                <a:satOff val="0"/>
                <a:lumOff val="0"/>
                <a:alphaOff val="0"/>
              </a:schemeClr>
            </a:lnRef>
            <a:fillRef idx="1">
              <a:schemeClr val="accent3">
                <a:tint val="50000"/>
                <a:hueOff val="0"/>
                <a:satOff val="0"/>
                <a:lumOff val="0"/>
                <a:alphaOff val="0"/>
              </a:schemeClr>
            </a:fillRef>
            <a:effectRef idx="0">
              <a:schemeClr val="accent3">
                <a:tint val="50000"/>
                <a:hueOff val="0"/>
                <a:satOff val="0"/>
                <a:lumOff val="0"/>
                <a:alphaOff val="0"/>
              </a:schemeClr>
            </a:effectRef>
            <a:fontRef idx="minor">
              <a:schemeClr val="lt1">
                <a:hueOff val="0"/>
                <a:satOff val="0"/>
                <a:lumOff val="0"/>
                <a:alphaOff val="0"/>
              </a:schemeClr>
            </a:fontRef>
          </p:style>
        </p:sp>
        <p:sp>
          <p:nvSpPr>
            <p:cNvPr id="13" name="Freeform 12"/>
            <p:cNvSpPr/>
            <p:nvPr/>
          </p:nvSpPr>
          <p:spPr>
            <a:xfrm>
              <a:off x="3413700" y="3845877"/>
              <a:ext cx="2411849" cy="2097724"/>
            </a:xfrm>
            <a:custGeom>
              <a:avLst/>
              <a:gdLst>
                <a:gd name="connsiteX0" fmla="*/ 253244 w 2411849"/>
                <a:gd name="connsiteY0" fmla="*/ 0 h 2573972"/>
                <a:gd name="connsiteX1" fmla="*/ 2158605 w 2411849"/>
                <a:gd name="connsiteY1" fmla="*/ 0 h 2573972"/>
                <a:gd name="connsiteX2" fmla="*/ 2411849 w 2411849"/>
                <a:gd name="connsiteY2" fmla="*/ 253244 h 2573972"/>
                <a:gd name="connsiteX3" fmla="*/ 2411849 w 2411849"/>
                <a:gd name="connsiteY3" fmla="*/ 2573972 h 2573972"/>
                <a:gd name="connsiteX4" fmla="*/ 2411849 w 2411849"/>
                <a:gd name="connsiteY4" fmla="*/ 2573972 h 2573972"/>
                <a:gd name="connsiteX5" fmla="*/ 0 w 2411849"/>
                <a:gd name="connsiteY5" fmla="*/ 2573972 h 2573972"/>
                <a:gd name="connsiteX6" fmla="*/ 0 w 2411849"/>
                <a:gd name="connsiteY6" fmla="*/ 2573972 h 2573972"/>
                <a:gd name="connsiteX7" fmla="*/ 0 w 2411849"/>
                <a:gd name="connsiteY7" fmla="*/ 253244 h 2573972"/>
                <a:gd name="connsiteX8" fmla="*/ 253244 w 2411849"/>
                <a:gd name="connsiteY8" fmla="*/ 0 h 2573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849" h="2573972">
                  <a:moveTo>
                    <a:pt x="2158605" y="2573972"/>
                  </a:moveTo>
                  <a:lnTo>
                    <a:pt x="253244" y="2573972"/>
                  </a:lnTo>
                  <a:cubicBezTo>
                    <a:pt x="113381" y="2573972"/>
                    <a:pt x="0" y="2460591"/>
                    <a:pt x="0" y="2320728"/>
                  </a:cubicBezTo>
                  <a:lnTo>
                    <a:pt x="0" y="0"/>
                  </a:lnTo>
                  <a:lnTo>
                    <a:pt x="0" y="0"/>
                  </a:lnTo>
                  <a:lnTo>
                    <a:pt x="2411849" y="0"/>
                  </a:lnTo>
                  <a:lnTo>
                    <a:pt x="2411849" y="0"/>
                  </a:lnTo>
                  <a:lnTo>
                    <a:pt x="2411849" y="2320728"/>
                  </a:lnTo>
                  <a:cubicBezTo>
                    <a:pt x="2411849" y="2460591"/>
                    <a:pt x="2298468" y="2573972"/>
                    <a:pt x="2158605" y="2573972"/>
                  </a:cubicBezTo>
                  <a:close/>
                </a:path>
              </a:pathLst>
            </a:custGeom>
            <a:solidFill>
              <a:schemeClr val="accent1"/>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280421" tIns="206249" rIns="280421" bIns="280421" numCol="1" spcCol="1270" anchor="t" anchorCtr="0">
              <a:noAutofit/>
            </a:bodyPr>
            <a:lstStyle/>
            <a:p>
              <a:pPr lvl="0" algn="ctr" defTabSz="128905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I know my district does NOT have access yet</a:t>
              </a:r>
              <a:endParaRPr lang="en-US" sz="2400" kern="1200" dirty="0">
                <a:latin typeface="Arial" panose="020B0604020202020204" pitchFamily="34" charset="0"/>
                <a:cs typeface="Arial" panose="020B0604020202020204" pitchFamily="34" charset="0"/>
              </a:endParaRPr>
            </a:p>
          </p:txBody>
        </p:sp>
        <p:sp>
          <p:nvSpPr>
            <p:cNvPr id="14" name="Rounded Rectangle 13"/>
            <p:cNvSpPr/>
            <p:nvPr/>
          </p:nvSpPr>
          <p:spPr>
            <a:xfrm>
              <a:off x="6066734" y="1982597"/>
              <a:ext cx="2411849" cy="1544383"/>
            </a:xfrm>
            <a:prstGeom prst="roundRect">
              <a:avLst>
                <a:gd name="adj" fmla="val 10000"/>
              </a:avLst>
            </a:prstGeom>
            <a:solidFill>
              <a:schemeClr val="bg1"/>
            </a:solidFill>
          </p:spPr>
          <p:style>
            <a:lnRef idx="2">
              <a:schemeClr val="lt1">
                <a:hueOff val="0"/>
                <a:satOff val="0"/>
                <a:lumOff val="0"/>
                <a:alphaOff val="0"/>
              </a:schemeClr>
            </a:lnRef>
            <a:fillRef idx="1">
              <a:schemeClr val="accent4">
                <a:tint val="50000"/>
                <a:hueOff val="0"/>
                <a:satOff val="0"/>
                <a:lumOff val="0"/>
                <a:alphaOff val="0"/>
              </a:schemeClr>
            </a:fillRef>
            <a:effectRef idx="0">
              <a:schemeClr val="accent4">
                <a:tint val="50000"/>
                <a:hueOff val="0"/>
                <a:satOff val="0"/>
                <a:lumOff val="0"/>
                <a:alphaOff val="0"/>
              </a:schemeClr>
            </a:effectRef>
            <a:fontRef idx="minor">
              <a:schemeClr val="lt1">
                <a:hueOff val="0"/>
                <a:satOff val="0"/>
                <a:lumOff val="0"/>
                <a:alphaOff val="0"/>
              </a:schemeClr>
            </a:fontRef>
          </p:style>
        </p:sp>
        <p:sp>
          <p:nvSpPr>
            <p:cNvPr id="15" name="Freeform 14"/>
            <p:cNvSpPr/>
            <p:nvPr/>
          </p:nvSpPr>
          <p:spPr>
            <a:xfrm>
              <a:off x="6066734" y="3845877"/>
              <a:ext cx="2411850" cy="2097723"/>
            </a:xfrm>
            <a:custGeom>
              <a:avLst/>
              <a:gdLst>
                <a:gd name="connsiteX0" fmla="*/ 253244 w 2411849"/>
                <a:gd name="connsiteY0" fmla="*/ 0 h 2573972"/>
                <a:gd name="connsiteX1" fmla="*/ 2158605 w 2411849"/>
                <a:gd name="connsiteY1" fmla="*/ 0 h 2573972"/>
                <a:gd name="connsiteX2" fmla="*/ 2411849 w 2411849"/>
                <a:gd name="connsiteY2" fmla="*/ 253244 h 2573972"/>
                <a:gd name="connsiteX3" fmla="*/ 2411849 w 2411849"/>
                <a:gd name="connsiteY3" fmla="*/ 2573972 h 2573972"/>
                <a:gd name="connsiteX4" fmla="*/ 2411849 w 2411849"/>
                <a:gd name="connsiteY4" fmla="*/ 2573972 h 2573972"/>
                <a:gd name="connsiteX5" fmla="*/ 0 w 2411849"/>
                <a:gd name="connsiteY5" fmla="*/ 2573972 h 2573972"/>
                <a:gd name="connsiteX6" fmla="*/ 0 w 2411849"/>
                <a:gd name="connsiteY6" fmla="*/ 2573972 h 2573972"/>
                <a:gd name="connsiteX7" fmla="*/ 0 w 2411849"/>
                <a:gd name="connsiteY7" fmla="*/ 253244 h 2573972"/>
                <a:gd name="connsiteX8" fmla="*/ 253244 w 2411849"/>
                <a:gd name="connsiteY8" fmla="*/ 0 h 2573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1849" h="2573972">
                  <a:moveTo>
                    <a:pt x="2158605" y="2573972"/>
                  </a:moveTo>
                  <a:lnTo>
                    <a:pt x="253244" y="2573972"/>
                  </a:lnTo>
                  <a:cubicBezTo>
                    <a:pt x="113381" y="2573972"/>
                    <a:pt x="0" y="2460591"/>
                    <a:pt x="0" y="2320728"/>
                  </a:cubicBezTo>
                  <a:lnTo>
                    <a:pt x="0" y="0"/>
                  </a:lnTo>
                  <a:lnTo>
                    <a:pt x="0" y="0"/>
                  </a:lnTo>
                  <a:lnTo>
                    <a:pt x="2411849" y="0"/>
                  </a:lnTo>
                  <a:lnTo>
                    <a:pt x="2411849" y="0"/>
                  </a:lnTo>
                  <a:lnTo>
                    <a:pt x="2411849" y="2320728"/>
                  </a:lnTo>
                  <a:cubicBezTo>
                    <a:pt x="2411849" y="2460591"/>
                    <a:pt x="2298468" y="2573972"/>
                    <a:pt x="2158605" y="2573972"/>
                  </a:cubicBezTo>
                  <a:close/>
                </a:path>
              </a:pathLst>
            </a:custGeom>
            <a:solidFill>
              <a:schemeClr val="tx2"/>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spcFirstLastPara="0" vert="horz" wrap="square" lIns="280421" tIns="206248" rIns="280422" bIns="280421" numCol="1" spcCol="1270" anchor="t" anchorCtr="0">
              <a:noAutofit/>
            </a:bodyPr>
            <a:lstStyle/>
            <a:p>
              <a:pPr lvl="0" algn="ctr" defTabSz="128905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I’m not sure</a:t>
              </a:r>
              <a:endParaRPr lang="en-US" sz="2400" kern="1200" dirty="0">
                <a:latin typeface="Arial" panose="020B0604020202020204" pitchFamily="34" charset="0"/>
                <a:cs typeface="Arial" panose="020B0604020202020204" pitchFamily="34" charset="0"/>
              </a:endParaRPr>
            </a:p>
          </p:txBody>
        </p:sp>
      </p:grpSp>
      <p:sp>
        <p:nvSpPr>
          <p:cNvPr id="16" name="Multiply 15"/>
          <p:cNvSpPr/>
          <p:nvPr/>
        </p:nvSpPr>
        <p:spPr>
          <a:xfrm>
            <a:off x="3937263" y="2681548"/>
            <a:ext cx="1364722" cy="1327580"/>
          </a:xfrm>
          <a:prstGeom prst="mathMultiply">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alf Frame 16"/>
          <p:cNvSpPr/>
          <p:nvPr/>
        </p:nvSpPr>
        <p:spPr>
          <a:xfrm rot="2442192" flipH="1" flipV="1">
            <a:off x="1616590" y="2545863"/>
            <a:ext cx="700002" cy="1190264"/>
          </a:xfrm>
          <a:prstGeom prst="halfFram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 name="TextBox 17"/>
          <p:cNvSpPr txBox="1"/>
          <p:nvPr/>
        </p:nvSpPr>
        <p:spPr>
          <a:xfrm>
            <a:off x="6615434" y="2420747"/>
            <a:ext cx="1314450" cy="1862048"/>
          </a:xfrm>
          <a:prstGeom prst="rect">
            <a:avLst/>
          </a:prstGeom>
          <a:noFill/>
        </p:spPr>
        <p:txBody>
          <a:bodyPr wrap="square" rtlCol="0">
            <a:spAutoFit/>
          </a:bodyPr>
          <a:lstStyle/>
          <a:p>
            <a:pPr algn="ctr"/>
            <a:r>
              <a:rPr lang="en-US" sz="11500" b="1" dirty="0" smtClean="0">
                <a:solidFill>
                  <a:schemeClr val="tx2"/>
                </a:solidFill>
                <a:latin typeface="Arial Black" panose="020B0A04020102020204" pitchFamily="34" charset="0"/>
              </a:rPr>
              <a:t>?</a:t>
            </a:r>
          </a:p>
        </p:txBody>
      </p:sp>
      <p:sp>
        <p:nvSpPr>
          <p:cNvPr id="19" name="TextBox 18"/>
          <p:cNvSpPr txBox="1"/>
          <p:nvPr/>
        </p:nvSpPr>
        <p:spPr>
          <a:xfrm>
            <a:off x="760666" y="1676400"/>
            <a:ext cx="7717917" cy="584775"/>
          </a:xfrm>
          <a:prstGeom prst="rect">
            <a:avLst/>
          </a:prstGeom>
          <a:noFill/>
        </p:spPr>
        <p:txBody>
          <a:bodyPr wrap="square" rtlCol="0">
            <a:spAutoFit/>
          </a:bodyPr>
          <a:lstStyle/>
          <a:p>
            <a:pPr algn="ctr"/>
            <a:r>
              <a:rPr lang="en-US" sz="3200" b="1" dirty="0" smtClean="0">
                <a:solidFill>
                  <a:srgbClr val="333333"/>
                </a:solidFill>
                <a:latin typeface="Arial" panose="020B0604020202020204" pitchFamily="34" charset="0"/>
                <a:cs typeface="Arial" panose="020B0604020202020204" pitchFamily="34" charset="0"/>
              </a:rPr>
              <a:t>3 scenarios</a:t>
            </a:r>
          </a:p>
        </p:txBody>
      </p:sp>
    </p:spTree>
    <p:extLst>
      <p:ext uri="{BB962C8B-B14F-4D97-AF65-F5344CB8AC3E}">
        <p14:creationId xmlns:p14="http://schemas.microsoft.com/office/powerpoint/2010/main" val="186953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16"/>
                                        </p:tgtEl>
                                      </p:cBhvr>
                                    </p:animEffect>
                                    <p:animScale>
                                      <p:cBhvr>
                                        <p:cTn id="12" dur="250" autoRev="1" fill="hold"/>
                                        <p:tgtEl>
                                          <p:spTgt spid="16"/>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8"/>
                                        </p:tgtEl>
                                      </p:cBhvr>
                                    </p:animEffect>
                                    <p:animScale>
                                      <p:cBhvr>
                                        <p:cTn id="17" dur="25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239898235"/>
              </p:ext>
            </p:extLst>
          </p:nvPr>
        </p:nvGraphicFramePr>
        <p:xfrm>
          <a:off x="933450" y="2057400"/>
          <a:ext cx="8001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Oval 8"/>
          <p:cNvSpPr/>
          <p:nvPr/>
        </p:nvSpPr>
        <p:spPr>
          <a:xfrm>
            <a:off x="807967" y="3451622"/>
            <a:ext cx="1273315" cy="12501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793609" y="1992900"/>
            <a:ext cx="1273315" cy="12501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778370" y="4923951"/>
            <a:ext cx="1273315" cy="12501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a:bodyPr>
          <a:lstStyle/>
          <a:p>
            <a:pPr lvl="0"/>
            <a:r>
              <a:rPr lang="en-US" dirty="0" smtClean="0"/>
              <a:t>I know my district already </a:t>
            </a:r>
            <a:br>
              <a:rPr lang="en-US" dirty="0" smtClean="0"/>
            </a:br>
            <a:r>
              <a:rPr lang="en-US" dirty="0" smtClean="0"/>
              <a:t>has access</a:t>
            </a:r>
            <a:endParaRPr lang="en-US" dirty="0"/>
          </a:p>
        </p:txBody>
      </p:sp>
      <p:pic>
        <p:nvPicPr>
          <p:cNvPr id="4098" name="Picture 2" descr="C:\Users\nikkie.zanevsky\Desktop\path62-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0750" y="4994912"/>
            <a:ext cx="1123950" cy="11239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nikkie.zanevsky\Desktop\path146-9.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13130" y="2051050"/>
            <a:ext cx="1133856" cy="113385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nikkie.zanevsky\Desktop\path26-4.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1705" y="3494278"/>
            <a:ext cx="1133475" cy="113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533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25906"/>
            <a:ext cx="9144000" cy="6068683"/>
            <a:chOff x="0" y="325906"/>
            <a:chExt cx="9144000" cy="6068683"/>
          </a:xfrm>
          <a:solidFill>
            <a:schemeClr val="bg1"/>
          </a:solidFill>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5906"/>
              <a:ext cx="9144000" cy="6068683"/>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16113" y="2757717"/>
              <a:ext cx="7053943" cy="1523494"/>
            </a:xfrm>
            <a:prstGeom prst="rect">
              <a:avLst/>
            </a:prstGeom>
            <a:grpFill/>
          </p:spPr>
          <p:txBody>
            <a:bodyPr wrap="square" rtlCol="0">
              <a:spAutoFit/>
            </a:bodyPr>
            <a:lstStyle/>
            <a:p>
              <a:r>
                <a:rPr lang="en-US" sz="1050" dirty="0" smtClean="0">
                  <a:latin typeface="Helvetica" pitchFamily="34" charset="0"/>
                </a:rPr>
                <a:t>Hi Three Sisters Elementary Staff,</a:t>
              </a:r>
            </a:p>
            <a:p>
              <a:endParaRPr lang="en-US" sz="1050" dirty="0">
                <a:latin typeface="Helvetica" pitchFamily="34" charset="0"/>
              </a:endParaRPr>
            </a:p>
            <a:p>
              <a:r>
                <a:rPr lang="en-US" sz="1050" dirty="0" smtClean="0">
                  <a:latin typeface="Helvetica" pitchFamily="34" charset="0"/>
                </a:rPr>
                <a:t>Welcome to Destination PD. Please create your account and take the Key Reports and Instructional Resources course found in the Learning Library before our staff meeting on 2/28. We’ll be discussing these essential reports and how we’ll be using the data in these reports in for our data conversations initiative.</a:t>
              </a:r>
            </a:p>
            <a:p>
              <a:endParaRPr lang="en-US" sz="1050" dirty="0">
                <a:latin typeface="Helvetica" pitchFamily="34" charset="0"/>
              </a:endParaRPr>
            </a:p>
            <a:p>
              <a:r>
                <a:rPr lang="en-US" sz="1050" dirty="0" smtClean="0">
                  <a:latin typeface="Helvetica" pitchFamily="34" charset="0"/>
                </a:rPr>
                <a:t>Thank you,</a:t>
              </a:r>
            </a:p>
            <a:p>
              <a:r>
                <a:rPr lang="en-US" sz="1050" dirty="0" smtClean="0">
                  <a:latin typeface="Helvetica" pitchFamily="34" charset="0"/>
                </a:rPr>
                <a:t>Your Principal</a:t>
              </a:r>
            </a:p>
            <a:p>
              <a:endParaRPr lang="en-US" sz="900" dirty="0" smtClean="0">
                <a:latin typeface="Helvetica" pitchFamily="34" charset="0"/>
              </a:endParaRPr>
            </a:p>
          </p:txBody>
        </p:sp>
      </p:grpSp>
      <p:pic>
        <p:nvPicPr>
          <p:cNvPr id="4" name="Picture 3"/>
          <p:cNvPicPr>
            <a:picLocks noChangeAspect="1"/>
          </p:cNvPicPr>
          <p:nvPr/>
        </p:nvPicPr>
        <p:blipFill>
          <a:blip r:embed="rId4"/>
          <a:stretch>
            <a:fillRect/>
          </a:stretch>
        </p:blipFill>
        <p:spPr>
          <a:xfrm>
            <a:off x="0" y="325906"/>
            <a:ext cx="9144000" cy="1191998"/>
          </a:xfrm>
          <a:prstGeom prst="rect">
            <a:avLst/>
          </a:prstGeom>
        </p:spPr>
      </p:pic>
      <p:sp>
        <p:nvSpPr>
          <p:cNvPr id="5" name="Rectangle 4"/>
          <p:cNvSpPr/>
          <p:nvPr/>
        </p:nvSpPr>
        <p:spPr>
          <a:xfrm>
            <a:off x="0" y="2450592"/>
            <a:ext cx="4956048" cy="3108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4068130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16356928"/>
              </p:ext>
            </p:extLst>
          </p:nvPr>
        </p:nvGraphicFramePr>
        <p:xfrm>
          <a:off x="933450" y="2057400"/>
          <a:ext cx="8001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6"/>
          <p:cNvSpPr/>
          <p:nvPr/>
        </p:nvSpPr>
        <p:spPr>
          <a:xfrm>
            <a:off x="796799" y="3436143"/>
            <a:ext cx="1273315" cy="12501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a:bodyPr>
          <a:lstStyle/>
          <a:p>
            <a:pPr lvl="0"/>
            <a:r>
              <a:rPr lang="en-US" dirty="0"/>
              <a:t>I know my district </a:t>
            </a:r>
            <a:r>
              <a:rPr lang="en-US" dirty="0" smtClean="0"/>
              <a:t>does NOT </a:t>
            </a:r>
            <a:br>
              <a:rPr lang="en-US" dirty="0" smtClean="0"/>
            </a:br>
            <a:r>
              <a:rPr lang="en-US" dirty="0" smtClean="0"/>
              <a:t>have </a:t>
            </a:r>
            <a:r>
              <a:rPr lang="en-US" dirty="0"/>
              <a:t>access </a:t>
            </a:r>
            <a:r>
              <a:rPr lang="en-US" dirty="0" smtClean="0"/>
              <a:t>yet</a:t>
            </a:r>
            <a:endParaRPr lang="en-US" dirty="0"/>
          </a:p>
        </p:txBody>
      </p:sp>
      <p:pic>
        <p:nvPicPr>
          <p:cNvPr id="1026" name="Picture 2" descr="C:\Users\nikkie.zanevsky\Desktop\path146-5.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4259" y="3504245"/>
            <a:ext cx="1133475" cy="113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533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6000" y="5681365"/>
            <a:ext cx="7741920" cy="830997"/>
          </a:xfrm>
          <a:prstGeom prst="rect">
            <a:avLst/>
          </a:prstGeom>
          <a:noFill/>
        </p:spPr>
        <p:txBody>
          <a:bodyPr wrap="square" rtlCol="0">
            <a:spAutoFit/>
          </a:bodyPr>
          <a:lstStyle/>
          <a:p>
            <a:r>
              <a:rPr lang="en-US" sz="2400" dirty="0" smtClean="0">
                <a:latin typeface="Helvetica" pitchFamily="34" charset="0"/>
              </a:rPr>
              <a:t>Destination PD District Administrator Nomination</a:t>
            </a:r>
          </a:p>
          <a:p>
            <a:r>
              <a:rPr lang="en-US" sz="2400" dirty="0" smtClean="0">
                <a:latin typeface="Helvetica" pitchFamily="34" charset="0"/>
              </a:rPr>
              <a:t>		</a:t>
            </a:r>
            <a:r>
              <a:rPr lang="en-US" sz="2400" dirty="0" smtClean="0">
                <a:solidFill>
                  <a:srgbClr val="00B0F0"/>
                </a:solidFill>
                <a:latin typeface="Helvetica" pitchFamily="34" charset="0"/>
              </a:rPr>
              <a:t>http://nwea.us/ka_da</a:t>
            </a:r>
          </a:p>
        </p:txBody>
      </p:sp>
      <p:pic>
        <p:nvPicPr>
          <p:cNvPr id="2" name="Picture 1"/>
          <p:cNvPicPr>
            <a:picLocks noChangeAspect="1"/>
          </p:cNvPicPr>
          <p:nvPr/>
        </p:nvPicPr>
        <p:blipFill>
          <a:blip r:embed="rId3"/>
          <a:stretch>
            <a:fillRect/>
          </a:stretch>
        </p:blipFill>
        <p:spPr>
          <a:xfrm>
            <a:off x="303102" y="701255"/>
            <a:ext cx="8585445" cy="4374600"/>
          </a:xfrm>
          <a:prstGeom prst="rect">
            <a:avLst/>
          </a:prstGeom>
        </p:spPr>
      </p:pic>
    </p:spTree>
    <p:extLst>
      <p:ext uri="{BB962C8B-B14F-4D97-AF65-F5344CB8AC3E}">
        <p14:creationId xmlns:p14="http://schemas.microsoft.com/office/powerpoint/2010/main" val="1115987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84429" y="1957182"/>
            <a:ext cx="8357235" cy="3774010"/>
          </a:xfrm>
          <a:prstGeom prst="rect">
            <a:avLst/>
          </a:prstGeom>
        </p:spPr>
      </p:pic>
      <p:sp>
        <p:nvSpPr>
          <p:cNvPr id="5" name="Title 4"/>
          <p:cNvSpPr>
            <a:spLocks noGrp="1"/>
          </p:cNvSpPr>
          <p:nvPr>
            <p:ph type="title"/>
          </p:nvPr>
        </p:nvSpPr>
        <p:spPr/>
        <p:txBody>
          <a:bodyPr/>
          <a:lstStyle/>
          <a:p>
            <a:r>
              <a:rPr lang="en-US" dirty="0" smtClean="0"/>
              <a:t>Destination PD District Administrator</a:t>
            </a:r>
            <a:endParaRPr lang="en-US" dirty="0"/>
          </a:p>
        </p:txBody>
      </p:sp>
      <p:sp>
        <p:nvSpPr>
          <p:cNvPr id="9" name="Oval 8"/>
          <p:cNvSpPr/>
          <p:nvPr/>
        </p:nvSpPr>
        <p:spPr>
          <a:xfrm>
            <a:off x="3033092" y="2426395"/>
            <a:ext cx="1285592" cy="49794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07591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extLst>
              <p:ext uri="{D42A27DB-BD31-4B8C-83A1-F6EECF244321}">
                <p14:modId xmlns:p14="http://schemas.microsoft.com/office/powerpoint/2010/main" val="2033511153"/>
              </p:ext>
            </p:extLst>
          </p:nvPr>
        </p:nvGraphicFramePr>
        <p:xfrm>
          <a:off x="868983" y="2622375"/>
          <a:ext cx="8001000" cy="1238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I’m not sure </a:t>
            </a:r>
            <a:r>
              <a:rPr lang="en-US" dirty="0" smtClean="0">
                <a:latin typeface="Arial" panose="020B0604020202020204" pitchFamily="34" charset="0"/>
                <a:cs typeface="Arial" panose="020B0604020202020204" pitchFamily="34" charset="0"/>
              </a:rPr>
              <a:t>whether</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my </a:t>
            </a:r>
            <a:r>
              <a:rPr lang="en-US" dirty="0">
                <a:latin typeface="Arial" panose="020B0604020202020204" pitchFamily="34" charset="0"/>
                <a:cs typeface="Arial" panose="020B0604020202020204" pitchFamily="34" charset="0"/>
              </a:rPr>
              <a:t>district has </a:t>
            </a:r>
            <a:r>
              <a:rPr lang="en-US" dirty="0" smtClean="0">
                <a:latin typeface="Arial" panose="020B0604020202020204" pitchFamily="34" charset="0"/>
                <a:cs typeface="Arial" panose="020B0604020202020204" pitchFamily="34" charset="0"/>
              </a:rPr>
              <a:t>access</a:t>
            </a:r>
            <a:endParaRPr lang="en-US" dirty="0">
              <a:latin typeface="Arial" panose="020B0604020202020204" pitchFamily="34" charset="0"/>
              <a:cs typeface="Arial" panose="020B0604020202020204" pitchFamily="34" charset="0"/>
            </a:endParaRPr>
          </a:p>
        </p:txBody>
      </p:sp>
      <p:graphicFrame>
        <p:nvGraphicFramePr>
          <p:cNvPr id="5" name="Diagram 4"/>
          <p:cNvGraphicFramePr/>
          <p:nvPr>
            <p:extLst>
              <p:ext uri="{D42A27DB-BD31-4B8C-83A1-F6EECF244321}">
                <p14:modId xmlns:p14="http://schemas.microsoft.com/office/powerpoint/2010/main" val="87999786"/>
              </p:ext>
            </p:extLst>
          </p:nvPr>
        </p:nvGraphicFramePr>
        <p:xfrm>
          <a:off x="869723" y="4051697"/>
          <a:ext cx="8001000" cy="12382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Oval 5"/>
          <p:cNvSpPr/>
          <p:nvPr/>
        </p:nvSpPr>
        <p:spPr>
          <a:xfrm>
            <a:off x="860198" y="2611489"/>
            <a:ext cx="1238425" cy="1238425"/>
          </a:xfrm>
          <a:prstGeom prst="ellipse">
            <a:avLst/>
          </a:prstGeom>
          <a:blipFill>
            <a:blip r:embed="rId13">
              <a:extLst>
                <a:ext uri="{28A0092B-C50C-407E-A947-70E740481C1C}">
                  <a14:useLocalDpi xmlns:a14="http://schemas.microsoft.com/office/drawing/2010/main"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Oval 2"/>
          <p:cNvSpPr/>
          <p:nvPr/>
        </p:nvSpPr>
        <p:spPr>
          <a:xfrm>
            <a:off x="853934" y="4045744"/>
            <a:ext cx="1273315" cy="12501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pic>
        <p:nvPicPr>
          <p:cNvPr id="3074" name="Picture 2" descr="C:\Users\nikkie.zanevsky\Desktop\mouse.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79248" y="4058444"/>
            <a:ext cx="1227138" cy="1227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355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Today You </a:t>
            </a:r>
            <a:r>
              <a:rPr lang="en-US" dirty="0"/>
              <a:t>Will Learn:</a:t>
            </a:r>
          </a:p>
        </p:txBody>
      </p:sp>
      <p:sp>
        <p:nvSpPr>
          <p:cNvPr id="2" name="Content Placeholder 1"/>
          <p:cNvSpPr>
            <a:spLocks noGrp="1"/>
          </p:cNvSpPr>
          <p:nvPr>
            <p:ph idx="1"/>
          </p:nvPr>
        </p:nvSpPr>
        <p:spPr/>
        <p:txBody>
          <a:bodyPr/>
          <a:lstStyle/>
          <a:p>
            <a:pPr lvl="0">
              <a:spcAft>
                <a:spcPts val="1800"/>
              </a:spcAft>
            </a:pPr>
            <a:r>
              <a:rPr lang="en-US" dirty="0"/>
              <a:t>How </a:t>
            </a:r>
            <a:r>
              <a:rPr lang="en-US" dirty="0" smtClean="0"/>
              <a:t>you can access </a:t>
            </a:r>
            <a:r>
              <a:rPr lang="en-US" dirty="0"/>
              <a:t>complimentary MAP eLearning </a:t>
            </a:r>
            <a:r>
              <a:rPr lang="en-US" dirty="0" smtClean="0"/>
              <a:t>year-round</a:t>
            </a:r>
            <a:endParaRPr lang="en-US" dirty="0"/>
          </a:p>
          <a:p>
            <a:pPr lvl="0">
              <a:spcAft>
                <a:spcPts val="1800"/>
              </a:spcAft>
            </a:pPr>
            <a:r>
              <a:rPr lang="en-US" dirty="0"/>
              <a:t>What </a:t>
            </a:r>
            <a:r>
              <a:rPr lang="en-US" dirty="0" smtClean="0"/>
              <a:t>types of resources </a:t>
            </a:r>
            <a:r>
              <a:rPr lang="en-US" dirty="0"/>
              <a:t>are available for teachers, proctors, and </a:t>
            </a:r>
            <a:r>
              <a:rPr lang="en-US" dirty="0" smtClean="0"/>
              <a:t>administrators</a:t>
            </a:r>
            <a:endParaRPr lang="en-US" dirty="0"/>
          </a:p>
          <a:p>
            <a:pPr lvl="0">
              <a:spcAft>
                <a:spcPts val="1800"/>
              </a:spcAft>
            </a:pPr>
            <a:r>
              <a:rPr lang="en-US" dirty="0"/>
              <a:t>How </a:t>
            </a:r>
            <a:r>
              <a:rPr lang="en-US" dirty="0" smtClean="0"/>
              <a:t>Destination PD </a:t>
            </a:r>
            <a:r>
              <a:rPr lang="en-US" dirty="0"/>
              <a:t>resources </a:t>
            </a:r>
            <a:r>
              <a:rPr lang="en-US" dirty="0" smtClean="0"/>
              <a:t>can help you and your team expand your understanding </a:t>
            </a:r>
            <a:r>
              <a:rPr lang="en-US" dirty="0"/>
              <a:t>and use of </a:t>
            </a:r>
            <a:r>
              <a:rPr lang="en-US" dirty="0" smtClean="0"/>
              <a:t>MAP</a:t>
            </a:r>
            <a:endParaRPr lang="en-US" dirty="0"/>
          </a:p>
          <a:p>
            <a:endParaRPr lang="en-US" dirty="0"/>
          </a:p>
        </p:txBody>
      </p:sp>
    </p:spTree>
    <p:extLst>
      <p:ext uri="{BB962C8B-B14F-4D97-AF65-F5344CB8AC3E}">
        <p14:creationId xmlns:p14="http://schemas.microsoft.com/office/powerpoint/2010/main" val="3310706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Links</a:t>
            </a:r>
            <a:endParaRPr lang="en-US" dirty="0"/>
          </a:p>
        </p:txBody>
      </p:sp>
      <p:sp>
        <p:nvSpPr>
          <p:cNvPr id="3" name="Content Placeholder 2"/>
          <p:cNvSpPr>
            <a:spLocks noGrp="1"/>
          </p:cNvSpPr>
          <p:nvPr>
            <p:ph idx="1"/>
          </p:nvPr>
        </p:nvSpPr>
        <p:spPr>
          <a:xfrm>
            <a:off x="457200" y="1600200"/>
            <a:ext cx="8446770" cy="4525963"/>
          </a:xfrm>
        </p:spPr>
        <p:txBody>
          <a:bodyPr/>
          <a:lstStyle/>
          <a:p>
            <a:r>
              <a:rPr lang="en-US" dirty="0" smtClean="0"/>
              <a:t>Destination PD (DPD)</a:t>
            </a:r>
          </a:p>
          <a:p>
            <a:pPr marL="457200" lvl="1" indent="0">
              <a:buNone/>
            </a:pPr>
            <a:r>
              <a:rPr lang="en-US" dirty="0"/>
              <a:t>	</a:t>
            </a:r>
            <a:r>
              <a:rPr lang="en-US" dirty="0" smtClean="0">
                <a:solidFill>
                  <a:srgbClr val="00B0F0"/>
                </a:solidFill>
              </a:rPr>
              <a:t>https://DestinationPD.NWEA.org</a:t>
            </a:r>
          </a:p>
          <a:p>
            <a:endParaRPr lang="en-US" sz="1600" dirty="0" smtClean="0"/>
          </a:p>
          <a:p>
            <a:r>
              <a:rPr lang="en-US" dirty="0" smtClean="0"/>
              <a:t>DPD District Administrator Nomination form</a:t>
            </a:r>
          </a:p>
          <a:p>
            <a:pPr marL="457200" lvl="1" indent="0">
              <a:buNone/>
            </a:pPr>
            <a:r>
              <a:rPr lang="en-US" dirty="0" smtClean="0"/>
              <a:t>	</a:t>
            </a:r>
            <a:r>
              <a:rPr lang="en-US" dirty="0" smtClean="0">
                <a:solidFill>
                  <a:srgbClr val="00B0F0"/>
                </a:solidFill>
              </a:rPr>
              <a:t>http://nwea.us/ka_da</a:t>
            </a:r>
          </a:p>
          <a:p>
            <a:endParaRPr lang="en-US" sz="1600" dirty="0" smtClean="0">
              <a:solidFill>
                <a:schemeClr val="tx1"/>
              </a:solidFill>
            </a:endParaRPr>
          </a:p>
          <a:p>
            <a:r>
              <a:rPr lang="en-US" dirty="0" smtClean="0">
                <a:solidFill>
                  <a:schemeClr val="tx1"/>
                </a:solidFill>
              </a:rPr>
              <a:t>Destination PD Tour</a:t>
            </a:r>
          </a:p>
          <a:p>
            <a:pPr marL="457200" lvl="1" indent="0">
              <a:buNone/>
            </a:pPr>
            <a:r>
              <a:rPr lang="en-US" dirty="0">
                <a:solidFill>
                  <a:srgbClr val="00B0F0"/>
                </a:solidFill>
              </a:rPr>
              <a:t>http://kainfo.nwea.org/PublicLibrary/tour.html</a:t>
            </a:r>
            <a:endParaRPr lang="en-US" dirty="0" smtClean="0">
              <a:solidFill>
                <a:srgbClr val="00B0F0"/>
              </a:solidFill>
            </a:endParaRPr>
          </a:p>
          <a:p>
            <a:pPr marL="457200" lvl="1" indent="0">
              <a:buNone/>
            </a:pPr>
            <a:endParaRPr lang="en-US" dirty="0"/>
          </a:p>
        </p:txBody>
      </p:sp>
    </p:spTree>
    <p:extLst>
      <p:ext uri="{BB962C8B-B14F-4D97-AF65-F5344CB8AC3E}">
        <p14:creationId xmlns:p14="http://schemas.microsoft.com/office/powerpoint/2010/main" val="32671839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2856" y="369678"/>
            <a:ext cx="7620000" cy="1524000"/>
          </a:xfrm>
        </p:spPr>
        <p:txBody>
          <a:bodyPr/>
          <a:lstStyle/>
          <a:p>
            <a:r>
              <a:rPr lang="en-US" b="1" dirty="0" smtClean="0">
                <a:latin typeface="Arial" panose="020B0604020202020204" pitchFamily="34" charset="0"/>
                <a:cs typeface="Arial" panose="020B0604020202020204" pitchFamily="34" charset="0"/>
              </a:rPr>
              <a:t>Thank You! Questions?</a:t>
            </a:r>
            <a:endParaRPr lang="en-US" b="1" dirty="0">
              <a:latin typeface="Arial" panose="020B0604020202020204" pitchFamily="34" charset="0"/>
              <a:cs typeface="Arial" panose="020B0604020202020204" pitchFamily="34" charset="0"/>
            </a:endParaRPr>
          </a:p>
        </p:txBody>
      </p:sp>
      <p:sp>
        <p:nvSpPr>
          <p:cNvPr id="8" name="Content Placeholder 1"/>
          <p:cNvSpPr txBox="1">
            <a:spLocks/>
          </p:cNvSpPr>
          <p:nvPr/>
        </p:nvSpPr>
        <p:spPr>
          <a:xfrm>
            <a:off x="457200" y="1893678"/>
            <a:ext cx="8211312" cy="2435642"/>
          </a:xfrm>
          <a:prstGeom prst="rect">
            <a:avLst/>
          </a:prstGeom>
        </p:spPr>
        <p:txBody>
          <a:bodyPr/>
          <a:lstStyle>
            <a:lvl1pPr marL="342900" indent="-342900" algn="l" rtl="0" eaLnBrk="0" fontAlgn="base" hangingPunct="0">
              <a:spcBef>
                <a:spcPct val="20000"/>
              </a:spcBef>
              <a:spcAft>
                <a:spcPct val="0"/>
              </a:spcAft>
              <a:buFont typeface="Arial" pitchFamily="1" charset="0"/>
              <a:buChar char="•"/>
              <a:defRPr lang="en-US" sz="3200" kern="1200" dirty="0">
                <a:solidFill>
                  <a:srgbClr val="333333"/>
                </a:solidFill>
                <a:latin typeface="Calibri" pitchFamily="34"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1" charset="0"/>
              <a:buChar char="–"/>
              <a:defRPr lang="en-US" sz="2800" kern="1200" dirty="0">
                <a:solidFill>
                  <a:srgbClr val="333333"/>
                </a:solidFill>
                <a:latin typeface="Calibri" pitchFamily="34" charset="0"/>
                <a:ea typeface="ＭＳ Ｐゴシック" charset="-128"/>
                <a:cs typeface="+mn-cs"/>
              </a:defRPr>
            </a:lvl2pPr>
            <a:lvl3pPr marL="1143000" indent="-228600" algn="l" rtl="0" eaLnBrk="0" fontAlgn="base" hangingPunct="0">
              <a:spcBef>
                <a:spcPct val="20000"/>
              </a:spcBef>
              <a:spcAft>
                <a:spcPct val="0"/>
              </a:spcAft>
              <a:buFont typeface="Arial" pitchFamily="1" charset="0"/>
              <a:buChar char="•"/>
              <a:defRPr lang="en-US" sz="2400" kern="1200" dirty="0">
                <a:solidFill>
                  <a:srgbClr val="333333"/>
                </a:solidFill>
                <a:latin typeface="Calibri" pitchFamily="34" charset="0"/>
                <a:ea typeface="ＭＳ Ｐゴシック" charset="-128"/>
                <a:cs typeface="+mn-cs"/>
              </a:defRPr>
            </a:lvl3pPr>
            <a:lvl4pPr marL="1600200" indent="-228600" algn="l" rtl="0" eaLnBrk="0" fontAlgn="base" hangingPunct="0">
              <a:spcBef>
                <a:spcPct val="20000"/>
              </a:spcBef>
              <a:spcAft>
                <a:spcPct val="0"/>
              </a:spcAft>
              <a:buFont typeface="Arial" pitchFamily="1" charset="0"/>
              <a:buChar char="–"/>
              <a:defRPr lang="en-US" sz="2000" kern="1200" dirty="0">
                <a:solidFill>
                  <a:srgbClr val="333333"/>
                </a:solidFill>
                <a:latin typeface="Calibri" pitchFamily="34" charset="0"/>
                <a:ea typeface="ＭＳ Ｐゴシック" charset="-128"/>
                <a:cs typeface="+mn-cs"/>
              </a:defRPr>
            </a:lvl4pPr>
            <a:lvl5pPr marL="2057400" indent="-228600" algn="l" rtl="0" eaLnBrk="0" fontAlgn="base" hangingPunct="0">
              <a:spcBef>
                <a:spcPct val="20000"/>
              </a:spcBef>
              <a:spcAft>
                <a:spcPct val="0"/>
              </a:spcAft>
              <a:buFont typeface="Arial" pitchFamily="1" charset="0"/>
              <a:buChar char="»"/>
              <a:defRPr lang="en-US" kern="1200" dirty="0">
                <a:solidFill>
                  <a:srgbClr val="333333"/>
                </a:solidFill>
                <a:latin typeface="Calibri" pitchFamily="34" charset="0"/>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smtClean="0">
                <a:latin typeface="Arial" panose="020B0604020202020204" pitchFamily="34" charset="0"/>
                <a:cs typeface="Arial" panose="020B0604020202020204" pitchFamily="34" charset="0"/>
              </a:rPr>
              <a:t>See me at the tables!</a:t>
            </a:r>
            <a:br>
              <a:rPr lang="en-US" sz="2800" dirty="0" smtClean="0">
                <a:latin typeface="Arial" panose="020B0604020202020204" pitchFamily="34" charset="0"/>
                <a:cs typeface="Arial" panose="020B0604020202020204" pitchFamily="34" charset="0"/>
              </a:rPr>
            </a:br>
            <a:endParaRPr lang="en-US" sz="2800" dirty="0" smtClean="0">
              <a:latin typeface="Arial" panose="020B0604020202020204" pitchFamily="34" charset="0"/>
              <a:cs typeface="Arial" panose="020B0604020202020204" pitchFamily="34" charset="0"/>
            </a:endParaRPr>
          </a:p>
          <a:p>
            <a:pPr marL="0" indent="0" algn="ctr">
              <a:buNone/>
            </a:pPr>
            <a:r>
              <a:rPr lang="en-US" sz="2800" dirty="0" smtClean="0">
                <a:latin typeface="Arial" panose="020B0604020202020204" pitchFamily="34" charset="0"/>
                <a:cs typeface="Arial" panose="020B0604020202020204" pitchFamily="34" charset="0"/>
              </a:rPr>
              <a:t>Login - </a:t>
            </a:r>
            <a:r>
              <a:rPr lang="en-US" sz="2800" b="1" dirty="0" smtClean="0">
                <a:solidFill>
                  <a:schemeClr val="bg1"/>
                </a:solidFill>
                <a:latin typeface="Arial" panose="020B0604020202020204" pitchFamily="34" charset="0"/>
                <a:cs typeface="Arial" panose="020B0604020202020204" pitchFamily="34" charset="0"/>
              </a:rPr>
              <a:t>DestinationPD.NWEA.org</a:t>
            </a:r>
            <a:br>
              <a:rPr lang="en-US" sz="2800" b="1" dirty="0" smtClean="0">
                <a:solidFill>
                  <a:schemeClr val="bg1"/>
                </a:solidFill>
                <a:latin typeface="Arial" panose="020B0604020202020204" pitchFamily="34" charset="0"/>
                <a:cs typeface="Arial" panose="020B0604020202020204" pitchFamily="34" charset="0"/>
              </a:rPr>
            </a:br>
            <a:endParaRPr lang="en-US" sz="2800" b="1" dirty="0" smtClean="0">
              <a:solidFill>
                <a:schemeClr val="bg1"/>
              </a:solidFill>
              <a:latin typeface="Arial" panose="020B0604020202020204" pitchFamily="34" charset="0"/>
              <a:cs typeface="Arial" panose="020B0604020202020204" pitchFamily="34" charset="0"/>
            </a:endParaRPr>
          </a:p>
          <a:p>
            <a:pPr marL="0" indent="0" algn="ctr">
              <a:buNone/>
            </a:pPr>
            <a:r>
              <a:rPr lang="en-US" sz="2800" dirty="0">
                <a:latin typeface="Arial" panose="020B0604020202020204" pitchFamily="34" charset="0"/>
                <a:cs typeface="Arial" panose="020B0604020202020204" pitchFamily="34" charset="0"/>
              </a:rPr>
              <a:t>Email </a:t>
            </a:r>
            <a:r>
              <a:rPr lang="en-US" sz="2800" dirty="0" smtClean="0">
                <a:latin typeface="Arial" panose="020B0604020202020204" pitchFamily="34" charset="0"/>
                <a:cs typeface="Arial" panose="020B0604020202020204" pitchFamily="34" charset="0"/>
              </a:rPr>
              <a:t>me- </a:t>
            </a:r>
            <a:r>
              <a:rPr lang="en-US" sz="2800" b="1" dirty="0" smtClean="0">
                <a:solidFill>
                  <a:schemeClr val="bg1"/>
                </a:solidFill>
                <a:latin typeface="Arial" panose="020B0604020202020204" pitchFamily="34" charset="0"/>
                <a:cs typeface="Arial" panose="020B0604020202020204" pitchFamily="34" charset="0"/>
                <a:hlinkClick r:id="rId3"/>
              </a:rPr>
              <a:t>DestinationPD@nwea.org</a:t>
            </a:r>
            <a:endParaRPr lang="en-US" sz="2800" b="1" dirty="0" smtClean="0">
              <a:solidFill>
                <a:schemeClr val="bg1"/>
              </a:solidFill>
              <a:latin typeface="Arial" panose="020B0604020202020204" pitchFamily="34" charset="0"/>
              <a:cs typeface="Arial" panose="020B0604020202020204" pitchFamily="34" charset="0"/>
            </a:endParaRPr>
          </a:p>
          <a:p>
            <a:pPr marL="0" indent="0" algn="ctr">
              <a:buNone/>
            </a:pPr>
            <a:endParaRPr lang="en-US" sz="2800" b="1" dirty="0">
              <a:solidFill>
                <a:schemeClr val="bg1"/>
              </a:solidFill>
              <a:latin typeface="Arial" panose="020B0604020202020204" pitchFamily="34" charset="0"/>
              <a:cs typeface="Arial" panose="020B0604020202020204" pitchFamily="34" charset="0"/>
            </a:endParaRPr>
          </a:p>
          <a:p>
            <a:pPr marL="0" indent="0" algn="ctr">
              <a:buNone/>
            </a:pPr>
            <a:endParaRPr lang="en-US" sz="2800" b="1" dirty="0" smtClean="0">
              <a:solidFill>
                <a:schemeClr val="bg1"/>
              </a:solidFill>
              <a:latin typeface="Arial" panose="020B0604020202020204" pitchFamily="34" charset="0"/>
              <a:cs typeface="Arial" panose="020B0604020202020204" pitchFamily="34" charset="0"/>
            </a:endParaRPr>
          </a:p>
          <a:p>
            <a:pPr marL="0" indent="0" algn="ctr">
              <a:buNone/>
            </a:pPr>
            <a:endParaRPr lang="en-US" sz="2800" b="1" dirty="0">
              <a:solidFill>
                <a:schemeClr val="bg1"/>
              </a:solidFill>
              <a:latin typeface="Arial" panose="020B0604020202020204" pitchFamily="34" charset="0"/>
              <a:cs typeface="Arial" panose="020B0604020202020204" pitchFamily="34" charset="0"/>
            </a:endParaRPr>
          </a:p>
          <a:p>
            <a:pPr marL="0" indent="0" algn="ctr">
              <a:buNone/>
            </a:pPr>
            <a:r>
              <a:rPr lang="en-US" sz="2800" b="1" dirty="0" smtClean="0">
                <a:solidFill>
                  <a:schemeClr val="bg1"/>
                </a:solidFill>
                <a:latin typeface="Arial" panose="020B0604020202020204" pitchFamily="34" charset="0"/>
                <a:cs typeface="Arial" panose="020B0604020202020204" pitchFamily="34" charset="0"/>
              </a:rPr>
              <a:t>Greg.Close@nwea.org</a:t>
            </a:r>
            <a:r>
              <a:rPr lang="en-US" sz="2800" dirty="0" smtClean="0">
                <a:solidFill>
                  <a:schemeClr val="bg1"/>
                </a:solidFill>
                <a:latin typeface="Arial" panose="020B0604020202020204" pitchFamily="34" charset="0"/>
                <a:cs typeface="Arial" panose="020B0604020202020204" pitchFamily="34" charset="0"/>
              </a:rPr>
              <a:t> </a:t>
            </a:r>
            <a:endParaRPr lang="en-US" sz="2800" dirty="0">
              <a:solidFill>
                <a:schemeClr val="bg1"/>
              </a:solidFill>
              <a:latin typeface="Arial" panose="020B0604020202020204" pitchFamily="34" charset="0"/>
              <a:cs typeface="Arial" panose="020B0604020202020204" pitchFamily="34" charset="0"/>
            </a:endParaRPr>
          </a:p>
          <a:p>
            <a:pPr marL="0" indent="0" algn="ctr">
              <a:buNone/>
            </a:pPr>
            <a:r>
              <a:rPr lang="en-US" sz="2800" b="1" dirty="0" smtClean="0">
                <a:latin typeface="Arial" panose="020B0604020202020204" pitchFamily="34" charset="0"/>
                <a:cs typeface="Arial" panose="020B0604020202020204" pitchFamily="34" charset="0"/>
              </a:rPr>
              <a:t> </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7421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Destination PD?</a:t>
            </a:r>
            <a:endParaRPr lang="en-US" dirty="0"/>
          </a:p>
        </p:txBody>
      </p:sp>
      <p:sp>
        <p:nvSpPr>
          <p:cNvPr id="3" name="Content Placeholder 2"/>
          <p:cNvSpPr>
            <a:spLocks noGrp="1"/>
          </p:cNvSpPr>
          <p:nvPr>
            <p:ph idx="1"/>
          </p:nvPr>
        </p:nvSpPr>
        <p:spPr/>
        <p:txBody>
          <a:bodyPr/>
          <a:lstStyle/>
          <a:p>
            <a:pPr>
              <a:spcAft>
                <a:spcPts val="600"/>
              </a:spcAft>
            </a:pPr>
            <a:r>
              <a:rPr lang="en-US" sz="2800" dirty="0"/>
              <a:t>Complimentary with your MAP license</a:t>
            </a:r>
          </a:p>
          <a:p>
            <a:pPr>
              <a:spcAft>
                <a:spcPts val="600"/>
              </a:spcAft>
            </a:pPr>
            <a:r>
              <a:rPr lang="en-US" sz="2800" dirty="0" smtClean="0"/>
              <a:t>Online </a:t>
            </a:r>
            <a:r>
              <a:rPr lang="en-US" sz="2800" dirty="0"/>
              <a:t>professional learning content to help you make the most of MAP</a:t>
            </a:r>
          </a:p>
          <a:p>
            <a:pPr>
              <a:spcAft>
                <a:spcPts val="600"/>
              </a:spcAft>
            </a:pPr>
            <a:r>
              <a:rPr lang="en-US" sz="2800" dirty="0" smtClean="0"/>
              <a:t>Specific </a:t>
            </a:r>
            <a:r>
              <a:rPr lang="en-US" sz="2800" dirty="0"/>
              <a:t>to the products your school or district is </a:t>
            </a:r>
            <a:r>
              <a:rPr lang="en-US" sz="2800" dirty="0" smtClean="0"/>
              <a:t>using</a:t>
            </a:r>
          </a:p>
          <a:p>
            <a:pPr>
              <a:spcAft>
                <a:spcPts val="600"/>
              </a:spcAft>
            </a:pPr>
            <a:r>
              <a:rPr lang="en-US" sz="2800" dirty="0" smtClean="0"/>
              <a:t>Flexible, scalable, role-based</a:t>
            </a:r>
          </a:p>
          <a:p>
            <a:pPr>
              <a:spcAft>
                <a:spcPts val="600"/>
              </a:spcAft>
            </a:pPr>
            <a:r>
              <a:rPr lang="en-US" sz="2800" dirty="0" smtClean="0"/>
              <a:t>Continuous</a:t>
            </a:r>
          </a:p>
          <a:p>
            <a:pPr>
              <a:spcAft>
                <a:spcPts val="600"/>
              </a:spcAft>
            </a:pPr>
            <a:r>
              <a:rPr lang="en-US" sz="2800" dirty="0" smtClean="0"/>
              <a:t>Available 24/7 on-demand</a:t>
            </a:r>
          </a:p>
          <a:p>
            <a:pPr marL="0" indent="0">
              <a:spcAft>
                <a:spcPts val="600"/>
              </a:spcAft>
              <a:buNone/>
            </a:pPr>
            <a:r>
              <a:rPr lang="en-US" b="1" dirty="0" smtClean="0">
                <a:solidFill>
                  <a:schemeClr val="tx2"/>
                </a:solidFill>
              </a:rPr>
              <a:t>          DestinationPD.NWEA.org</a:t>
            </a:r>
            <a:endParaRPr lang="en-US" b="1" dirty="0">
              <a:solidFill>
                <a:schemeClr val="tx2"/>
              </a:solidFill>
            </a:endParaRPr>
          </a:p>
          <a:p>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175552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a:t>
            </a:r>
            <a:r>
              <a:rPr lang="en-US" dirty="0" smtClean="0"/>
              <a:t>Destination PD </a:t>
            </a:r>
            <a:r>
              <a:rPr lang="en-US" dirty="0"/>
              <a:t>for?</a:t>
            </a:r>
          </a:p>
        </p:txBody>
      </p:sp>
      <p:sp>
        <p:nvSpPr>
          <p:cNvPr id="18" name="Rectangle 17"/>
          <p:cNvSpPr/>
          <p:nvPr/>
        </p:nvSpPr>
        <p:spPr>
          <a:xfrm>
            <a:off x="1630124" y="2740004"/>
            <a:ext cx="2383419" cy="2368890"/>
          </a:xfrm>
          <a:prstGeom prst="rect">
            <a:avLst/>
          </a:prstGeom>
          <a:noFill/>
          <a:ln>
            <a:noFill/>
          </a:ln>
          <a:sp3d/>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7" name="Rectangle 16"/>
          <p:cNvSpPr/>
          <p:nvPr/>
        </p:nvSpPr>
        <p:spPr>
          <a:xfrm>
            <a:off x="5447786" y="1816777"/>
            <a:ext cx="3120190" cy="955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ctr" anchorCtr="0">
            <a:noAutofit/>
          </a:bodyPr>
          <a:lstStyle/>
          <a:p>
            <a:pPr lvl="0" algn="l" defTabSz="1600200">
              <a:lnSpc>
                <a:spcPct val="90000"/>
              </a:lnSpc>
              <a:spcBef>
                <a:spcPct val="0"/>
              </a:spcBef>
              <a:spcAft>
                <a:spcPct val="35000"/>
              </a:spcAft>
            </a:pPr>
            <a:r>
              <a:rPr lang="en-US" sz="3600" kern="1200" dirty="0" smtClean="0">
                <a:solidFill>
                  <a:srgbClr val="333333"/>
                </a:solidFill>
                <a:latin typeface="Arial" panose="020B0604020202020204" pitchFamily="34" charset="0"/>
                <a:cs typeface="Arial" panose="020B0604020202020204" pitchFamily="34" charset="0"/>
              </a:rPr>
              <a:t>Teachers</a:t>
            </a:r>
            <a:endParaRPr lang="en-US" sz="3600" kern="1200" dirty="0">
              <a:solidFill>
                <a:srgbClr val="333333"/>
              </a:solidFill>
              <a:latin typeface="Arial" panose="020B0604020202020204" pitchFamily="34" charset="0"/>
              <a:cs typeface="Arial" panose="020B0604020202020204" pitchFamily="34" charset="0"/>
            </a:endParaRPr>
          </a:p>
        </p:txBody>
      </p:sp>
      <p:sp>
        <p:nvSpPr>
          <p:cNvPr id="14" name="Rectangle 13"/>
          <p:cNvSpPr/>
          <p:nvPr/>
        </p:nvSpPr>
        <p:spPr>
          <a:xfrm>
            <a:off x="5079486" y="2306083"/>
            <a:ext cx="3120190" cy="95565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5447786" y="2872083"/>
            <a:ext cx="3120190" cy="955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ctr" anchorCtr="0">
            <a:noAutofit/>
          </a:bodyPr>
          <a:lstStyle/>
          <a:p>
            <a:pPr lvl="0" algn="l" defTabSz="1600200">
              <a:lnSpc>
                <a:spcPct val="90000"/>
              </a:lnSpc>
              <a:spcBef>
                <a:spcPct val="0"/>
              </a:spcBef>
              <a:spcAft>
                <a:spcPct val="35000"/>
              </a:spcAft>
            </a:pPr>
            <a:r>
              <a:rPr lang="en-US" sz="3600" kern="1200" dirty="0" smtClean="0">
                <a:solidFill>
                  <a:srgbClr val="333333"/>
                </a:solidFill>
                <a:latin typeface="Arial" panose="020B0604020202020204" pitchFamily="34" charset="0"/>
                <a:cs typeface="Arial" panose="020B0604020202020204" pitchFamily="34" charset="0"/>
              </a:rPr>
              <a:t>Administrators</a:t>
            </a:r>
            <a:endParaRPr lang="en-US" sz="3600" kern="1200" dirty="0">
              <a:solidFill>
                <a:srgbClr val="333333"/>
              </a:solidFill>
              <a:latin typeface="Arial" panose="020B0604020202020204" pitchFamily="34" charset="0"/>
              <a:cs typeface="Arial" panose="020B0604020202020204" pitchFamily="34" charset="0"/>
            </a:endParaRPr>
          </a:p>
        </p:txBody>
      </p:sp>
      <p:sp>
        <p:nvSpPr>
          <p:cNvPr id="12" name="Rectangle 11"/>
          <p:cNvSpPr/>
          <p:nvPr/>
        </p:nvSpPr>
        <p:spPr>
          <a:xfrm>
            <a:off x="5079486" y="3433753"/>
            <a:ext cx="3120190" cy="95565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Rectangle 12"/>
          <p:cNvSpPr/>
          <p:nvPr/>
        </p:nvSpPr>
        <p:spPr>
          <a:xfrm>
            <a:off x="5447786" y="3978189"/>
            <a:ext cx="3120190" cy="955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ctr" anchorCtr="0">
            <a:noAutofit/>
          </a:bodyPr>
          <a:lstStyle/>
          <a:p>
            <a:pPr lvl="0" algn="l" defTabSz="1600200">
              <a:lnSpc>
                <a:spcPct val="90000"/>
              </a:lnSpc>
              <a:spcBef>
                <a:spcPct val="0"/>
              </a:spcBef>
              <a:spcAft>
                <a:spcPct val="35000"/>
              </a:spcAft>
            </a:pPr>
            <a:r>
              <a:rPr lang="en-US" sz="3600" kern="1200" dirty="0" smtClean="0">
                <a:solidFill>
                  <a:srgbClr val="333333"/>
                </a:solidFill>
                <a:latin typeface="Arial" panose="020B0604020202020204" pitchFamily="34" charset="0"/>
                <a:cs typeface="Arial" panose="020B0604020202020204" pitchFamily="34" charset="0"/>
              </a:rPr>
              <a:t>Proctors</a:t>
            </a:r>
            <a:endParaRPr lang="en-US" sz="3600" kern="1200" dirty="0">
              <a:solidFill>
                <a:srgbClr val="333333"/>
              </a:solidFill>
              <a:latin typeface="Arial" panose="020B0604020202020204" pitchFamily="34" charset="0"/>
              <a:cs typeface="Arial" panose="020B0604020202020204" pitchFamily="34" charset="0"/>
            </a:endParaRPr>
          </a:p>
        </p:txBody>
      </p:sp>
      <p:sp>
        <p:nvSpPr>
          <p:cNvPr id="10" name="Rectangle 9"/>
          <p:cNvSpPr/>
          <p:nvPr/>
        </p:nvSpPr>
        <p:spPr>
          <a:xfrm>
            <a:off x="5079486" y="4561424"/>
            <a:ext cx="3120190" cy="95565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ctangle 10"/>
          <p:cNvSpPr/>
          <p:nvPr/>
        </p:nvSpPr>
        <p:spPr>
          <a:xfrm>
            <a:off x="5447786" y="5084296"/>
            <a:ext cx="3120190" cy="955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ctr" anchorCtr="0">
            <a:noAutofit/>
          </a:bodyPr>
          <a:lstStyle/>
          <a:p>
            <a:pPr lvl="0" algn="l" defTabSz="1600200">
              <a:lnSpc>
                <a:spcPct val="90000"/>
              </a:lnSpc>
              <a:spcBef>
                <a:spcPct val="0"/>
              </a:spcBef>
              <a:spcAft>
                <a:spcPct val="35000"/>
              </a:spcAft>
            </a:pPr>
            <a:r>
              <a:rPr lang="en-US" sz="3600" kern="1200" dirty="0" smtClean="0">
                <a:solidFill>
                  <a:srgbClr val="333333"/>
                </a:solidFill>
                <a:latin typeface="Arial" panose="020B0604020202020204" pitchFamily="34" charset="0"/>
                <a:cs typeface="Arial" panose="020B0604020202020204" pitchFamily="34" charset="0"/>
              </a:rPr>
              <a:t>Support Staff</a:t>
            </a:r>
            <a:endParaRPr lang="en-US" sz="3600" kern="1200" dirty="0">
              <a:solidFill>
                <a:srgbClr val="333333"/>
              </a:solidFill>
              <a:latin typeface="Arial" panose="020B0604020202020204" pitchFamily="34" charset="0"/>
              <a:cs typeface="Arial" panose="020B0604020202020204" pitchFamily="34" charset="0"/>
            </a:endParaRPr>
          </a:p>
        </p:txBody>
      </p:sp>
      <p:sp>
        <p:nvSpPr>
          <p:cNvPr id="20" name="Rectangle 19"/>
          <p:cNvSpPr/>
          <p:nvPr/>
        </p:nvSpPr>
        <p:spPr>
          <a:xfrm>
            <a:off x="1153874" y="2642536"/>
            <a:ext cx="2383419" cy="2368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9220" tIns="109220" rIns="109220" bIns="109220" numCol="1" spcCol="1270" anchor="b" anchorCtr="0">
            <a:noAutofit/>
          </a:bodyPr>
          <a:lstStyle/>
          <a:p>
            <a:pPr lvl="0" algn="l" defTabSz="1911350">
              <a:lnSpc>
                <a:spcPct val="90000"/>
              </a:lnSpc>
              <a:spcBef>
                <a:spcPct val="0"/>
              </a:spcBef>
              <a:spcAft>
                <a:spcPct val="35000"/>
              </a:spcAft>
            </a:pPr>
            <a:r>
              <a:rPr lang="en-US" sz="4300" b="1" kern="1200" dirty="0" smtClean="0">
                <a:solidFill>
                  <a:srgbClr val="333333"/>
                </a:solidFill>
                <a:latin typeface="Arial" panose="020B0604020202020204" pitchFamily="34" charset="0"/>
                <a:cs typeface="Arial" panose="020B0604020202020204" pitchFamily="34" charset="0"/>
              </a:rPr>
              <a:t>Role-based learning</a:t>
            </a:r>
            <a:endParaRPr lang="en-US" sz="4300" b="1" kern="1200" dirty="0">
              <a:solidFill>
                <a:srgbClr val="333333"/>
              </a:solidFill>
              <a:latin typeface="Arial" panose="020B0604020202020204" pitchFamily="34" charset="0"/>
              <a:cs typeface="Arial" panose="020B0604020202020204" pitchFamily="34" charset="0"/>
            </a:endParaRPr>
          </a:p>
        </p:txBody>
      </p:sp>
      <p:sp>
        <p:nvSpPr>
          <p:cNvPr id="21" name="Left Brace 20"/>
          <p:cNvSpPr/>
          <p:nvPr/>
        </p:nvSpPr>
        <p:spPr>
          <a:xfrm>
            <a:off x="3669464" y="2254904"/>
            <a:ext cx="688158" cy="3512190"/>
          </a:xfrm>
          <a:prstGeom prst="leftBrace">
            <a:avLst>
              <a:gd name="adj1" fmla="val 35000"/>
              <a:gd name="adj2" fmla="val 50000"/>
            </a:avLst>
          </a:prstGeom>
          <a:ln w="57150">
            <a:solidFill>
              <a:schemeClr val="accent2"/>
            </a:solidFill>
          </a:ln>
        </p:spPr>
        <p:style>
          <a:lnRef idx="2">
            <a:scrgbClr r="0" g="0" b="0"/>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7992" y="5084296"/>
            <a:ext cx="923544" cy="923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7992" y="2896599"/>
            <a:ext cx="960486" cy="923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9843" y="1816777"/>
            <a:ext cx="931723" cy="925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7992" y="3972543"/>
            <a:ext cx="917346" cy="923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9530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resources are </a:t>
            </a:r>
            <a:r>
              <a:rPr lang="en-US" dirty="0" smtClean="0"/>
              <a:t>available </a:t>
            </a:r>
            <a:br>
              <a:rPr lang="en-US" dirty="0" smtClean="0"/>
            </a:br>
            <a:r>
              <a:rPr lang="en-US" dirty="0" smtClean="0"/>
              <a:t>in Destination PD?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1829627"/>
              </p:ext>
            </p:extLst>
          </p:nvPr>
        </p:nvGraphicFramePr>
        <p:xfrm>
          <a:off x="457200" y="180975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p:cNvSpPr/>
          <p:nvPr/>
        </p:nvSpPr>
        <p:spPr>
          <a:xfrm>
            <a:off x="3715657" y="1524000"/>
            <a:ext cx="921658" cy="92165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2"/>
                </a:solidFill>
                <a:latin typeface="Arial" panose="020B0604020202020204" pitchFamily="34" charset="0"/>
                <a:cs typeface="Arial" panose="020B0604020202020204" pitchFamily="34" charset="0"/>
              </a:rPr>
              <a:t>3-15 min</a:t>
            </a:r>
            <a:endParaRPr lang="en-US" sz="1100" b="1" dirty="0">
              <a:solidFill>
                <a:schemeClr val="tx2"/>
              </a:solidFill>
              <a:latin typeface="Arial" panose="020B0604020202020204" pitchFamily="34" charset="0"/>
              <a:cs typeface="Arial" panose="020B0604020202020204" pitchFamily="34" charset="0"/>
            </a:endParaRPr>
          </a:p>
        </p:txBody>
      </p:sp>
      <p:sp>
        <p:nvSpPr>
          <p:cNvPr id="5" name="Oval 4"/>
          <p:cNvSpPr/>
          <p:nvPr/>
        </p:nvSpPr>
        <p:spPr>
          <a:xfrm>
            <a:off x="7743372" y="1524000"/>
            <a:ext cx="921658" cy="921658"/>
          </a:xfrm>
          <a:prstGeom prst="ellipse">
            <a:avLst/>
          </a:prstGeom>
          <a:solidFill>
            <a:schemeClr val="bg1"/>
          </a:solidFill>
          <a:ln>
            <a:solidFill>
              <a:srgbClr val="7CB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2"/>
                </a:solidFill>
                <a:latin typeface="Arial" panose="020B0604020202020204" pitchFamily="34" charset="0"/>
                <a:cs typeface="Arial" panose="020B0604020202020204" pitchFamily="34" charset="0"/>
              </a:rPr>
              <a:t>30 – 60 min</a:t>
            </a:r>
            <a:endParaRPr lang="en-US" sz="1100" b="1" dirty="0">
              <a:solidFill>
                <a:schemeClr val="bg2"/>
              </a:solidFill>
              <a:latin typeface="Arial" panose="020B0604020202020204" pitchFamily="34" charset="0"/>
              <a:cs typeface="Arial" panose="020B0604020202020204" pitchFamily="34" charset="0"/>
            </a:endParaRPr>
          </a:p>
        </p:txBody>
      </p:sp>
      <p:sp>
        <p:nvSpPr>
          <p:cNvPr id="6" name="Oval 5"/>
          <p:cNvSpPr/>
          <p:nvPr/>
        </p:nvSpPr>
        <p:spPr>
          <a:xfrm>
            <a:off x="3715657" y="4042228"/>
            <a:ext cx="921658" cy="921658"/>
          </a:xfrm>
          <a:prstGeom prst="ellipse">
            <a:avLst/>
          </a:prstGeom>
          <a:solidFill>
            <a:schemeClr val="bg1"/>
          </a:solidFill>
          <a:ln>
            <a:solidFill>
              <a:srgbClr val="EA79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EA792D"/>
                </a:solidFill>
                <a:latin typeface="Arial" panose="020B0604020202020204" pitchFamily="34" charset="0"/>
                <a:cs typeface="Arial" panose="020B0604020202020204" pitchFamily="34" charset="0"/>
              </a:rPr>
              <a:t>30-45 min</a:t>
            </a:r>
            <a:endParaRPr lang="en-US" sz="1100" b="1" dirty="0">
              <a:solidFill>
                <a:srgbClr val="EA792D"/>
              </a:solidFill>
              <a:latin typeface="Arial" panose="020B0604020202020204" pitchFamily="34" charset="0"/>
              <a:cs typeface="Arial" panose="020B0604020202020204" pitchFamily="34" charset="0"/>
            </a:endParaRPr>
          </a:p>
        </p:txBody>
      </p:sp>
      <p:sp>
        <p:nvSpPr>
          <p:cNvPr id="7" name="Oval 6"/>
          <p:cNvSpPr/>
          <p:nvPr/>
        </p:nvSpPr>
        <p:spPr>
          <a:xfrm>
            <a:off x="7721602" y="4042228"/>
            <a:ext cx="921658" cy="921658"/>
          </a:xfrm>
          <a:prstGeom prst="ellipse">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D6A300"/>
                </a:solidFill>
                <a:latin typeface="Arial" panose="020B0604020202020204" pitchFamily="34" charset="0"/>
                <a:cs typeface="Arial" panose="020B0604020202020204" pitchFamily="34" charset="0"/>
              </a:rPr>
              <a:t>2-10 min</a:t>
            </a:r>
            <a:endParaRPr lang="en-US" sz="1100" b="1" dirty="0">
              <a:solidFill>
                <a:srgbClr val="D6A3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9530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Popular Resources</a:t>
            </a:r>
            <a:endParaRPr lang="en-US" dirty="0"/>
          </a:p>
        </p:txBody>
      </p:sp>
      <p:graphicFrame>
        <p:nvGraphicFramePr>
          <p:cNvPr id="6" name="Diagram 5"/>
          <p:cNvGraphicFramePr/>
          <p:nvPr>
            <p:extLst>
              <p:ext uri="{D42A27DB-BD31-4B8C-83A1-F6EECF244321}">
                <p14:modId xmlns:p14="http://schemas.microsoft.com/office/powerpoint/2010/main" val="4044790116"/>
              </p:ext>
            </p:extLst>
          </p:nvPr>
        </p:nvGraphicFramePr>
        <p:xfrm>
          <a:off x="275772" y="1716314"/>
          <a:ext cx="8476342" cy="4757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9530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Tutorial: Proctor Tools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 y="1485900"/>
            <a:ext cx="8111359" cy="5232192"/>
          </a:xfrm>
          <a:prstGeom prst="rect">
            <a:avLst/>
          </a:prstGeom>
          <a:ln>
            <a:solidFill>
              <a:schemeClr val="bg1">
                <a:lumMod val="7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69533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Self-Paced Course: What Every Teacher Needs to Know About MAP</a:t>
            </a:r>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32" t="1552" r="2305" b="1842"/>
          <a:stretch/>
        </p:blipFill>
        <p:spPr bwMode="auto">
          <a:xfrm>
            <a:off x="1215482" y="1562561"/>
            <a:ext cx="6601522" cy="5050112"/>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217455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8900" y="1501303"/>
            <a:ext cx="8737599" cy="5187949"/>
          </a:xfrm>
          <a:prstGeom prst="rect">
            <a:avLst/>
          </a:prstGeom>
        </p:spPr>
      </p:pic>
      <p:sp>
        <p:nvSpPr>
          <p:cNvPr id="2" name="Title 1"/>
          <p:cNvSpPr>
            <a:spLocks noGrp="1"/>
          </p:cNvSpPr>
          <p:nvPr>
            <p:ph type="title"/>
          </p:nvPr>
        </p:nvSpPr>
        <p:spPr/>
        <p:txBody>
          <a:bodyPr/>
          <a:lstStyle/>
          <a:p>
            <a:r>
              <a:rPr lang="en-US" dirty="0" smtClean="0"/>
              <a:t>My Learning</a:t>
            </a:r>
            <a:endParaRPr lang="en-US" dirty="0"/>
          </a:p>
        </p:txBody>
      </p:sp>
      <p:sp>
        <p:nvSpPr>
          <p:cNvPr id="6" name="Oval 5"/>
          <p:cNvSpPr/>
          <p:nvPr/>
        </p:nvSpPr>
        <p:spPr>
          <a:xfrm>
            <a:off x="35357" y="2091304"/>
            <a:ext cx="1068309" cy="43456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7157333" y="2843697"/>
            <a:ext cx="1569845" cy="67542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906676" y="5538791"/>
            <a:ext cx="828250" cy="88023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1515031" y="4435066"/>
            <a:ext cx="632188" cy="33863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597751" y="2843697"/>
            <a:ext cx="3015782" cy="67542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7942256" y="3761774"/>
            <a:ext cx="632188" cy="33863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1622577" y="3756640"/>
            <a:ext cx="3191793" cy="33863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39530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xit" presetSubtype="0" fill="hold" grpId="1" nodeType="with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 presetClass="exit" presetSubtype="0" fill="hold" grpId="1" nodeType="withEffect">
                                  <p:stCondLst>
                                    <p:cond delay="0"/>
                                  </p:stCondLst>
                                  <p:childTnLst>
                                    <p:set>
                                      <p:cBhvr>
                                        <p:cTn id="22" dur="1" fill="hold">
                                          <p:stCondLst>
                                            <p:cond delay="0"/>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 presetClass="exit" presetSubtype="0" fill="hold" grpId="1" nodeType="withEffect">
                                  <p:stCondLst>
                                    <p:cond delay="0"/>
                                  </p:stCondLst>
                                  <p:childTnLst>
                                    <p:set>
                                      <p:cBhvr>
                                        <p:cTn id="29" dur="1" fill="hold">
                                          <p:stCondLst>
                                            <p:cond delay="0"/>
                                          </p:stCondLst>
                                        </p:cTn>
                                        <p:tgtEl>
                                          <p:spTgt spid="12"/>
                                        </p:tgtEl>
                                        <p:attrNameLst>
                                          <p:attrName>style.visibility</p:attrName>
                                        </p:attrNameLst>
                                      </p:cBhvr>
                                      <p:to>
                                        <p:strVal val="hidden"/>
                                      </p:to>
                                    </p:se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 presetClass="exit" presetSubtype="0" fill="hold" grpId="1" nodeType="withEffect">
                                  <p:stCondLst>
                                    <p:cond delay="0"/>
                                  </p:stCondLst>
                                  <p:childTnLst>
                                    <p:set>
                                      <p:cBhvr>
                                        <p:cTn id="39" dur="1" fill="hold">
                                          <p:stCondLst>
                                            <p:cond delay="0"/>
                                          </p:stCondLst>
                                        </p:cTn>
                                        <p:tgtEl>
                                          <p:spTgt spid="15"/>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 presetClass="exit" presetSubtype="0" fill="hold" grpId="1" nodeType="withEffect">
                                  <p:stCondLst>
                                    <p:cond delay="0"/>
                                  </p:stCondLst>
                                  <p:childTnLst>
                                    <p:set>
                                      <p:cBhvr>
                                        <p:cTn id="46"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2" grpId="0" animBg="1"/>
      <p:bldP spid="12" grpId="1" animBg="1"/>
      <p:bldP spid="13" grpId="0" animBg="1"/>
      <p:bldP spid="13" grpId="1" animBg="1"/>
      <p:bldP spid="11" grpId="0" animBg="1"/>
      <p:bldP spid="15" grpId="0" animBg="1"/>
      <p:bldP spid="15" grpId="1" animBg="1"/>
      <p:bldP spid="16" grpId="0" animBg="1"/>
      <p:bldP spid="16" grpId="1" animBg="1"/>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2&quot; unique_id=&quot;10002&quot;&gt;&lt;object type=&quot;3&quot; unique_id=&quot;10007&quot;&gt;&lt;property id=&quot;20148&quot; value=&quot;5&quot;/&gt;&lt;property id=&quot;20300&quot; value=&quot;Slide 2 - &amp;quot;Today You Will Learn:&amp;quot;&quot;/&gt;&lt;property id=&quot;20307&quot; value=&quot;542&quot;/&gt;&lt;/object&gt;&lt;object type=&quot;3&quot; unique_id=&quot;10009&quot;&gt;&lt;property id=&quot;20148&quot; value=&quot;5&quot;/&gt;&lt;property id=&quot;20300&quot; value=&quot;Slide 3 - &amp;quot;What is Destination PD?&amp;quot;&quot;/&gt;&lt;property id=&quot;20307&quot; value=&quot;544&quot;/&gt;&lt;/object&gt;&lt;object type=&quot;3&quot; unique_id=&quot;10011&quot;&gt;&lt;property id=&quot;20148&quot; value=&quot;5&quot;/&gt;&lt;property id=&quot;20300&quot; value=&quot;Slide 4 - &amp;quot;Who is Destination PD for?&amp;quot;&quot;/&gt;&lt;property id=&quot;20307&quot; value=&quot;546&quot;/&gt;&lt;/object&gt;&lt;object type=&quot;3&quot; unique_id=&quot;10013&quot;&gt;&lt;property id=&quot;20148&quot; value=&quot;5&quot;/&gt;&lt;property id=&quot;20300&quot; value=&quot;Slide 5 - &amp;quot;What resources are available  in Destination PD?&amp;quot;&quot;/&gt;&lt;property id=&quot;20307&quot; value=&quot;548&quot;/&gt;&lt;/object&gt;&lt;object type=&quot;3&quot; unique_id=&quot;10014&quot;&gt;&lt;property id=&quot;20148&quot; value=&quot;5&quot;/&gt;&lt;property id=&quot;20300&quot; value=&quot;Slide 6 - &amp;quot;Some Popular Resources&amp;quot;&quot;/&gt;&lt;property id=&quot;20307&quot; value=&quot;549&quot;/&gt;&lt;/object&gt;&lt;object type=&quot;3&quot; unique_id=&quot;10016&quot;&gt;&lt;property id=&quot;20148&quot; value=&quot;5&quot;/&gt;&lt;property id=&quot;20300&quot; value=&quot;Slide 7 - &amp;quot;Tutorial: Proctor Tools&amp;quot;&quot;/&gt;&lt;property id=&quot;20307&quot; value=&quot;551&quot;/&gt;&lt;/object&gt;&lt;object type=&quot;3&quot; unique_id=&quot;10017&quot;&gt;&lt;property id=&quot;20148&quot; value=&quot;5&quot;/&gt;&lt;property id=&quot;20300&quot; value=&quot;Slide 12 - &amp;quot;Why use Destination PD?&amp;quot;&quot;/&gt;&lt;property id=&quot;20307&quot; value=&quot;552&quot;/&gt;&lt;/object&gt;&lt;object type=&quot;3&quot; unique_id=&quot;10018&quot;&gt;&lt;property id=&quot;20148&quot; value=&quot;5&quot;/&gt;&lt;property id=&quot;20300&quot; value=&quot;Slide 11 - &amp;quot;Learner Transcript&amp;quot;&quot;/&gt;&lt;property id=&quot;20307&quot; value=&quot;553&quot;/&gt;&lt;/object&gt;&lt;object type=&quot;3&quot; unique_id=&quot;10019&quot;&gt;&lt;property id=&quot;20148&quot; value=&quot;5&quot;/&gt;&lt;property id=&quot;20300&quot; value=&quot;Slide 13 - &amp;quot;How do I access  Destination PD?&amp;quot;&quot;/&gt;&lt;property id=&quot;20307&quot; value=&quot;554&quot;/&gt;&lt;/object&gt;&lt;object type=&quot;3&quot; unique_id=&quot;10020&quot;&gt;&lt;property id=&quot;20148&quot; value=&quot;5&quot;/&gt;&lt;property id=&quot;20300&quot; value=&quot;Slide 14 - &amp;quot;I know my district already  has access&amp;quot;&quot;/&gt;&lt;property id=&quot;20307&quot; value=&quot;555&quot;/&gt;&lt;/object&gt;&lt;object type=&quot;3&quot; unique_id=&quot;10021&quot;&gt;&lt;property id=&quot;20148&quot; value=&quot;5&quot;/&gt;&lt;property id=&quot;20300&quot; value=&quot;Slide 16 - &amp;quot;I know my district does NOT  have access yet&amp;quot;&quot;/&gt;&lt;property id=&quot;20307&quot; value=&quot;556&quot;/&gt;&lt;/object&gt;&lt;object type=&quot;3&quot; unique_id=&quot;10022&quot;&gt;&lt;property id=&quot;20148&quot; value=&quot;5&quot;/&gt;&lt;property id=&quot;20300&quot; value=&quot;Slide 19 - &amp;quot;I’m not sure whether my district has access&amp;quot;&quot;/&gt;&lt;property id=&quot;20307&quot; value=&quot;557&quot;/&gt;&lt;/object&gt;&lt;object type=&quot;3&quot; unique_id=&quot;10023&quot;&gt;&lt;property id=&quot;20148&quot; value=&quot;5&quot;/&gt;&lt;property id=&quot;20300&quot; value=&quot;Slide 21 - &amp;quot;Thank You! Questions?&amp;quot;&quot;/&gt;&lt;property id=&quot;20307&quot; value=&quot;562&quot;/&gt;&lt;/object&gt;&lt;object type=&quot;3&quot; unique_id=&quot;46482&quot;&gt;&lt;property id=&quot;20148&quot; value=&quot;5&quot;/&gt;&lt;property id=&quot;20300&quot; value=&quot;Slide 1 - &amp;quot;Introduction to Destination PD&amp;quot;&quot;/&gt;&lt;property id=&quot;20307&quot; value=&quot;569&quot;/&gt;&lt;/object&gt;&lt;object type=&quot;3&quot; unique_id=&quot;47357&quot;&gt;&lt;property id=&quot;20148&quot; value=&quot;5&quot;/&gt;&lt;property id=&quot;20300&quot; value=&quot;Slide 17&quot;/&gt;&lt;property id=&quot;20307&quot; value=&quot;573&quot;/&gt;&lt;/object&gt;&lt;object type=&quot;3&quot; unique_id=&quot;47722&quot;&gt;&lt;property id=&quot;20148&quot; value=&quot;5&quot;/&gt;&lt;property id=&quot;20300&quot; value=&quot;Slide 8 - &amp;quot;Self-Paced Course: What Every Teacher Needs to Know About MAP&amp;quot;&quot;/&gt;&lt;property id=&quot;20307&quot; value=&quot;574&quot;/&gt;&lt;/object&gt;&lt;object type=&quot;3&quot; unique_id=&quot;47723&quot;&gt;&lt;property id=&quot;20148&quot; value=&quot;5&quot;/&gt;&lt;property id=&quot;20300&quot; value=&quot;Slide 18 - &amp;quot;Destination PD District Administrator&amp;quot;&quot;/&gt;&lt;property id=&quot;20307&quot; value=&quot;575&quot;/&gt;&lt;/object&gt;&lt;object type=&quot;3&quot; unique_id=&quot;50171&quot;&gt;&lt;property id=&quot;20148&quot; value=&quot;5&quot;/&gt;&lt;property id=&quot;20300&quot; value=&quot;Slide 20 - &amp;quot;Quick Links&amp;quot;&quot;/&gt;&lt;property id=&quot;20307&quot; value=&quot;578&quot;/&gt;&lt;/object&gt;&lt;object type=&quot;3&quot; unique_id=&quot;50262&quot;&gt;&lt;property id=&quot;20148&quot; value=&quot;5&quot;/&gt;&lt;property id=&quot;20300&quot; value=&quot;Slide 15&quot;/&gt;&lt;property id=&quot;20307&quot; value=&quot;579&quot;/&gt;&lt;/object&gt;&lt;object type=&quot;3&quot; unique_id=&quot;50562&quot;&gt;&lt;property id=&quot;20148&quot; value=&quot;5&quot;/&gt;&lt;property id=&quot;20300&quot; value=&quot;Slide 9 - &amp;quot;My Learning&amp;quot;&quot;/&gt;&lt;property id=&quot;20307&quot; value=&quot;580&quot;/&gt;&lt;/object&gt;&lt;object type=&quot;3&quot; unique_id=&quot;50563&quot;&gt;&lt;property id=&quot;20148&quot; value=&quot;5&quot;/&gt;&lt;property id=&quot;20300&quot; value=&quot;Slide 10 - &amp;quot;Learning Library &amp;quot;&quot;/&gt;&lt;property id=&quot;20307&quot; value=&quot;582&quot;/&gt;&lt;/object&gt;&lt;/object&gt;&lt;object type=&quot;8&quot; unique_id=&quot;10046&quot;&gt;&lt;/object&gt;&lt;/object&gt;&lt;/database&gt;"/>
  <p:tag name="SECTOMILLISECCONVERTED" val="1"/>
</p:tagLst>
</file>

<file path=ppt/theme/theme1.xml><?xml version="1.0" encoding="utf-8"?>
<a:theme xmlns:a="http://schemas.openxmlformats.org/drawingml/2006/main" name="Custom Design">
  <a:themeElements>
    <a:clrScheme name="Custom 61">
      <a:dk1>
        <a:sysClr val="windowText" lastClr="000000"/>
      </a:dk1>
      <a:lt1>
        <a:sysClr val="window" lastClr="FFFFFF"/>
      </a:lt1>
      <a:dk2>
        <a:srgbClr val="27B3E9"/>
      </a:dk2>
      <a:lt2>
        <a:srgbClr val="7CBF36"/>
      </a:lt2>
      <a:accent1>
        <a:srgbClr val="EC681B"/>
      </a:accent1>
      <a:accent2>
        <a:srgbClr val="27B3E9"/>
      </a:accent2>
      <a:accent3>
        <a:srgbClr val="7CBF36"/>
      </a:accent3>
      <a:accent4>
        <a:srgbClr val="EC681B"/>
      </a:accent4>
      <a:accent5>
        <a:srgbClr val="27B3E9"/>
      </a:accent5>
      <a:accent6>
        <a:srgbClr val="7CBF36"/>
      </a:accent6>
      <a:hlink>
        <a:srgbClr val="EC681B"/>
      </a:hlink>
      <a:folHlink>
        <a:srgbClr val="575A5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dirty="0" smtClean="0">
            <a:latin typeface="Helvetic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0270C79A68804C8ACB69BA28F0AD5A" ma:contentTypeVersion="0" ma:contentTypeDescription="Create a new document." ma:contentTypeScope="" ma:versionID="f8cf876fd3410dfb48b8cb734ec84030">
  <xsd:schema xmlns:xsd="http://www.w3.org/2001/XMLSchema" xmlns:xs="http://www.w3.org/2001/XMLSchema" xmlns:p="http://schemas.microsoft.com/office/2006/metadata/properties" targetNamespace="http://schemas.microsoft.com/office/2006/metadata/properties" ma:root="true" ma:fieldsID="e37ce8f6088da4c6201b0d0b9d5ec93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B1137EE-50B9-4AA3-930E-AB7F291DDC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A7622D5-B597-4210-AAB6-CE755079B49C}">
  <ds:schemaRefs>
    <ds:schemaRef ds:uri="http://schemas.microsoft.com/sharepoint/v3/contenttype/forms"/>
  </ds:schemaRefs>
</ds:datastoreItem>
</file>

<file path=customXml/itemProps3.xml><?xml version="1.0" encoding="utf-8"?>
<ds:datastoreItem xmlns:ds="http://schemas.openxmlformats.org/officeDocument/2006/customXml" ds:itemID="{DB594702-C2A7-467F-A9FE-CAF7F653D578}">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13326</TotalTime>
  <Words>2387</Words>
  <Application>Microsoft Office PowerPoint</Application>
  <PresentationFormat>On-screen Show (4:3)</PresentationFormat>
  <Paragraphs>238</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Custom Design</vt:lpstr>
      <vt:lpstr>Introduction to Destination PD</vt:lpstr>
      <vt:lpstr>Today You Will Learn:</vt:lpstr>
      <vt:lpstr>What is Destination PD?</vt:lpstr>
      <vt:lpstr>Who is Destination PD for?</vt:lpstr>
      <vt:lpstr>What resources are available  in Destination PD?</vt:lpstr>
      <vt:lpstr>Some Popular Resources</vt:lpstr>
      <vt:lpstr>Tutorial: Proctor Tools</vt:lpstr>
      <vt:lpstr>Self-Paced Course: What Every Teacher Needs to Know About MAP</vt:lpstr>
      <vt:lpstr>My Learning</vt:lpstr>
      <vt:lpstr>Learning Library </vt:lpstr>
      <vt:lpstr>Learner Transcript</vt:lpstr>
      <vt:lpstr>Why use Destination PD?</vt:lpstr>
      <vt:lpstr>How do I access  Destination PD?</vt:lpstr>
      <vt:lpstr>I know my district already  has access</vt:lpstr>
      <vt:lpstr>PowerPoint Presentation</vt:lpstr>
      <vt:lpstr>I know my district does NOT  have access yet</vt:lpstr>
      <vt:lpstr>PowerPoint Presentation</vt:lpstr>
      <vt:lpstr>Destination PD District Administrator</vt:lpstr>
      <vt:lpstr>I’m not sure whether my district has access</vt:lpstr>
      <vt:lpstr>Quick Links</vt:lpstr>
      <vt:lpstr>Thank You!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 Abercrombie</dc:creator>
  <cp:lastModifiedBy>Jeff</cp:lastModifiedBy>
  <cp:revision>726</cp:revision>
  <cp:lastPrinted>2010-07-22T22:19:30Z</cp:lastPrinted>
  <dcterms:created xsi:type="dcterms:W3CDTF">2012-02-16T20:47:07Z</dcterms:created>
  <dcterms:modified xsi:type="dcterms:W3CDTF">2016-04-04T15:47:50Z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0x010100870270C79A68804C8ACB69BA28F0AD5A</vt:lpwstr>
  </property>
</Properties>
</file>